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6c563ab2034a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d95d4b7a24403c"/>
  </p:sldMasterIdLst>
  <p:sldIdLst>
    <p:sldId xmlns:r="http://schemas.openxmlformats.org/officeDocument/2006/relationships" id="256" r:id="R07b3fa2def6c4ad1"/>
    <p:sldId xmlns:r="http://schemas.openxmlformats.org/officeDocument/2006/relationships" id="257" r:id="R51e96652c7ad4627"/>
    <p:sldId xmlns:r="http://schemas.openxmlformats.org/officeDocument/2006/relationships" id="258" r:id="R429ef0a991a24884"/>
    <p:sldId xmlns:r="http://schemas.openxmlformats.org/officeDocument/2006/relationships" id="259" r:id="R3dd442f9d81a467b"/>
    <p:sldId xmlns:r="http://schemas.openxmlformats.org/officeDocument/2006/relationships" id="260" r:id="R88fe53bca1af4f08"/>
    <p:sldId xmlns:r="http://schemas.openxmlformats.org/officeDocument/2006/relationships" id="261" r:id="Rb8ab0dded5c84a04"/>
    <p:sldId xmlns:r="http://schemas.openxmlformats.org/officeDocument/2006/relationships" id="262" r:id="R1348f933efa043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95d4b7a24403c" /><Relationship Type="http://schemas.openxmlformats.org/officeDocument/2006/relationships/slide" Target="/ppt/slides/slide1.xml" Id="R07b3fa2def6c4ad1" /><Relationship Type="http://schemas.openxmlformats.org/officeDocument/2006/relationships/slide" Target="/ppt/slides/slide2.xml" Id="R51e96652c7ad4627" /><Relationship Type="http://schemas.openxmlformats.org/officeDocument/2006/relationships/slide" Target="/ppt/slides/slide3.xml" Id="R429ef0a991a24884" /><Relationship Type="http://schemas.openxmlformats.org/officeDocument/2006/relationships/slide" Target="/ppt/slides/slide4.xml" Id="R3dd442f9d81a467b" /><Relationship Type="http://schemas.openxmlformats.org/officeDocument/2006/relationships/slide" Target="/ppt/slides/slide5.xml" Id="R88fe53bca1af4f08" /><Relationship Type="http://schemas.openxmlformats.org/officeDocument/2006/relationships/slide" Target="/ppt/slides/slide6.xml" Id="Rb8ab0dded5c84a04" /><Relationship Type="http://schemas.openxmlformats.org/officeDocument/2006/relationships/slide" Target="/ppt/slides/slide7.xml" Id="R1348f933efa043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1fb66dead48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77ded819f46a9" /><Relationship Type="http://schemas.openxmlformats.org/officeDocument/2006/relationships/theme" Target="/ppt/slideMasters/theme/theme1.xml" Id="Ra6c6186a01b442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c77ded819f46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bb916001b43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3b5caeff048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d77c638bb40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752d8a3384a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d646b6e3549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03a7dc2164d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36d9d3a704f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ULLENSVANG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ULLENSVANG AS ble etablert [år] og holder til i Lofthus.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114 782 625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22 678 566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18 044 910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24 024 548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74 709 834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 ULLENSVANG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Ullensvangvegen 865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5781 Lofthus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ullensvang@hotel-ullensvang.no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www.hotel-ullensvang.no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985 826 609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