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ac6ee9608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02b4380c64524"/>
  </p:sldMasterIdLst>
  <p:sldIdLst>
    <p:sldId xmlns:r="http://schemas.openxmlformats.org/officeDocument/2006/relationships" id="256" r:id="R11794b7d9c39470e"/>
    <p:sldId xmlns:r="http://schemas.openxmlformats.org/officeDocument/2006/relationships" id="257" r:id="Rb19bdd24ecba4035"/>
    <p:sldId xmlns:r="http://schemas.openxmlformats.org/officeDocument/2006/relationships" id="258" r:id="R3e8527cda67945b8"/>
    <p:sldId xmlns:r="http://schemas.openxmlformats.org/officeDocument/2006/relationships" id="259" r:id="R3ecc2ad17c0d457c"/>
    <p:sldId xmlns:r="http://schemas.openxmlformats.org/officeDocument/2006/relationships" id="260" r:id="R75c85caa046e48fe"/>
    <p:sldId xmlns:r="http://schemas.openxmlformats.org/officeDocument/2006/relationships" id="261" r:id="Ra729cf31aa8141b0"/>
    <p:sldId xmlns:r="http://schemas.openxmlformats.org/officeDocument/2006/relationships" id="262" r:id="R4fd7860c2fc2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02b4380c64524" /><Relationship Type="http://schemas.openxmlformats.org/officeDocument/2006/relationships/slide" Target="/ppt/slides/slide1.xml" Id="R11794b7d9c39470e" /><Relationship Type="http://schemas.openxmlformats.org/officeDocument/2006/relationships/slide" Target="/ppt/slides/slide2.xml" Id="Rb19bdd24ecba4035" /><Relationship Type="http://schemas.openxmlformats.org/officeDocument/2006/relationships/slide" Target="/ppt/slides/slide3.xml" Id="R3e8527cda67945b8" /><Relationship Type="http://schemas.openxmlformats.org/officeDocument/2006/relationships/slide" Target="/ppt/slides/slide4.xml" Id="R3ecc2ad17c0d457c" /><Relationship Type="http://schemas.openxmlformats.org/officeDocument/2006/relationships/slide" Target="/ppt/slides/slide5.xml" Id="R75c85caa046e48fe" /><Relationship Type="http://schemas.openxmlformats.org/officeDocument/2006/relationships/slide" Target="/ppt/slides/slide6.xml" Id="Ra729cf31aa8141b0" /><Relationship Type="http://schemas.openxmlformats.org/officeDocument/2006/relationships/slide" Target="/ppt/slides/slide7.xml" Id="R4fd7860c2fc2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7dc9b929e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b12524ef4577" /><Relationship Type="http://schemas.openxmlformats.org/officeDocument/2006/relationships/theme" Target="/ppt/slideMasters/theme/theme1.xml" Id="Rbaa9d15d4552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9b12524ef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579f86851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4d0ddaac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2cbd1b87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5b7a0c85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2c88b3e7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19dab034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0e9adb42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