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baa74118ff47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8fbe594e474110"/>
  </p:sldMasterIdLst>
  <p:sldIdLst>
    <p:sldId xmlns:r="http://schemas.openxmlformats.org/officeDocument/2006/relationships" id="256" r:id="Rffed6c92e4cb41e4"/>
    <p:sldId xmlns:r="http://schemas.openxmlformats.org/officeDocument/2006/relationships" id="257" r:id="R68d09ac890674463"/>
    <p:sldId xmlns:r="http://schemas.openxmlformats.org/officeDocument/2006/relationships" id="258" r:id="Re0b252b6e0884825"/>
    <p:sldId xmlns:r="http://schemas.openxmlformats.org/officeDocument/2006/relationships" id="259" r:id="R39ce2296b5a6471e"/>
    <p:sldId xmlns:r="http://schemas.openxmlformats.org/officeDocument/2006/relationships" id="260" r:id="R507fe8fd959b4f75"/>
    <p:sldId xmlns:r="http://schemas.openxmlformats.org/officeDocument/2006/relationships" id="261" r:id="R61f66e6155984f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8fbe594e474110" /><Relationship Type="http://schemas.openxmlformats.org/officeDocument/2006/relationships/slide" Target="/ppt/slides/slide1.xml" Id="Rffed6c92e4cb41e4" /><Relationship Type="http://schemas.openxmlformats.org/officeDocument/2006/relationships/slide" Target="/ppt/slides/slide2.xml" Id="R68d09ac890674463" /><Relationship Type="http://schemas.openxmlformats.org/officeDocument/2006/relationships/slide" Target="/ppt/slides/slide3.xml" Id="Re0b252b6e0884825" /><Relationship Type="http://schemas.openxmlformats.org/officeDocument/2006/relationships/slide" Target="/ppt/slides/slide4.xml" Id="R39ce2296b5a6471e" /><Relationship Type="http://schemas.openxmlformats.org/officeDocument/2006/relationships/slide" Target="/ppt/slides/slide5.xml" Id="R507fe8fd959b4f75" /><Relationship Type="http://schemas.openxmlformats.org/officeDocument/2006/relationships/slide" Target="/ppt/slides/slide6.xml" Id="R61f66e6155984f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f6922871014b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25e911aab4b76" /><Relationship Type="http://schemas.openxmlformats.org/officeDocument/2006/relationships/theme" Target="/ppt/slideMasters/theme/theme1.xml" Id="R96b1999741b043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225e911aab4b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2eb9dc8b94e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8317f2f0441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674836aed43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af5d62f2444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d2f15c39440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87365ec9b43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BENTNESET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BENTNESET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BENTNESET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BENTNESET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BENTNESET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BENTNESET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Fosnagata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56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985 821 801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BENTNESET INVEST AS</a:t>
            </a:r>
          </a:p>
        </p:txBody>
      </p:sp>
    </p:spTree>
  </p:cSld>
  <p:clrMapOvr>
    <a:masterClrMapping xmlns:a="http://schemas.openxmlformats.org/drawingml/2006/main"/>
  </p:clrMapOvr>
</p:sld>
</file>