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061294523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5cffd722724228"/>
  </p:sldMasterIdLst>
  <p:sldIdLst>
    <p:sldId xmlns:r="http://schemas.openxmlformats.org/officeDocument/2006/relationships" id="256" r:id="R3f43e483366640a4"/>
    <p:sldId xmlns:r="http://schemas.openxmlformats.org/officeDocument/2006/relationships" id="257" r:id="R22eb47a50662405f"/>
    <p:sldId xmlns:r="http://schemas.openxmlformats.org/officeDocument/2006/relationships" id="258" r:id="R2631da4f8c1a44a4"/>
    <p:sldId xmlns:r="http://schemas.openxmlformats.org/officeDocument/2006/relationships" id="259" r:id="R2fb9d2b7c7a3431a"/>
    <p:sldId xmlns:r="http://schemas.openxmlformats.org/officeDocument/2006/relationships" id="260" r:id="Rc969bd0301874e15"/>
    <p:sldId xmlns:r="http://schemas.openxmlformats.org/officeDocument/2006/relationships" id="261" r:id="Recacb2b591d94cef"/>
    <p:sldId xmlns:r="http://schemas.openxmlformats.org/officeDocument/2006/relationships" id="262" r:id="Re5a6ce56efb1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cffd722724228" /><Relationship Type="http://schemas.openxmlformats.org/officeDocument/2006/relationships/slide" Target="/ppt/slides/slide1.xml" Id="R3f43e483366640a4" /><Relationship Type="http://schemas.openxmlformats.org/officeDocument/2006/relationships/slide" Target="/ppt/slides/slide2.xml" Id="R22eb47a50662405f" /><Relationship Type="http://schemas.openxmlformats.org/officeDocument/2006/relationships/slide" Target="/ppt/slides/slide3.xml" Id="R2631da4f8c1a44a4" /><Relationship Type="http://schemas.openxmlformats.org/officeDocument/2006/relationships/slide" Target="/ppt/slides/slide4.xml" Id="R2fb9d2b7c7a3431a" /><Relationship Type="http://schemas.openxmlformats.org/officeDocument/2006/relationships/slide" Target="/ppt/slides/slide5.xml" Id="Rc969bd0301874e15" /><Relationship Type="http://schemas.openxmlformats.org/officeDocument/2006/relationships/slide" Target="/ppt/slides/slide6.xml" Id="Recacb2b591d94cef" /><Relationship Type="http://schemas.openxmlformats.org/officeDocument/2006/relationships/slide" Target="/ppt/slides/slide7.xml" Id="Re5a6ce56efb1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9b075327e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0048822294007" /><Relationship Type="http://schemas.openxmlformats.org/officeDocument/2006/relationships/theme" Target="/ppt/slideMasters/theme/theme1.xml" Id="R7c111c2a8619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700488222940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efaedefb7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b0d1835a8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b62c94d32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5a3f19bc445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cdfd556ff45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791062f8242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f9d0845d04c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278 038 927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278 767 274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