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fc9558c2e140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79f1e99434e7f"/>
  </p:sldMasterIdLst>
  <p:sldIdLst>
    <p:sldId xmlns:r="http://schemas.openxmlformats.org/officeDocument/2006/relationships" id="256" r:id="Rf33abce5f07c4586"/>
    <p:sldId xmlns:r="http://schemas.openxmlformats.org/officeDocument/2006/relationships" id="257" r:id="R9a4d318ade67432a"/>
    <p:sldId xmlns:r="http://schemas.openxmlformats.org/officeDocument/2006/relationships" id="258" r:id="R12cbd70af7824983"/>
    <p:sldId xmlns:r="http://schemas.openxmlformats.org/officeDocument/2006/relationships" id="259" r:id="R7c08dedf2d1b4e54"/>
    <p:sldId xmlns:r="http://schemas.openxmlformats.org/officeDocument/2006/relationships" id="260" r:id="R5f2f691ac4974852"/>
    <p:sldId xmlns:r="http://schemas.openxmlformats.org/officeDocument/2006/relationships" id="261" r:id="R61a4d08ef673486d"/>
    <p:sldId xmlns:r="http://schemas.openxmlformats.org/officeDocument/2006/relationships" id="262" r:id="Re651b790bdaa4d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79f1e99434e7f" /><Relationship Type="http://schemas.openxmlformats.org/officeDocument/2006/relationships/slide" Target="/ppt/slides/slide1.xml" Id="Rf33abce5f07c4586" /><Relationship Type="http://schemas.openxmlformats.org/officeDocument/2006/relationships/slide" Target="/ppt/slides/slide2.xml" Id="R9a4d318ade67432a" /><Relationship Type="http://schemas.openxmlformats.org/officeDocument/2006/relationships/slide" Target="/ppt/slides/slide3.xml" Id="R12cbd70af7824983" /><Relationship Type="http://schemas.openxmlformats.org/officeDocument/2006/relationships/slide" Target="/ppt/slides/slide4.xml" Id="R7c08dedf2d1b4e54" /><Relationship Type="http://schemas.openxmlformats.org/officeDocument/2006/relationships/slide" Target="/ppt/slides/slide5.xml" Id="R5f2f691ac4974852" /><Relationship Type="http://schemas.openxmlformats.org/officeDocument/2006/relationships/slide" Target="/ppt/slides/slide6.xml" Id="R61a4d08ef673486d" /><Relationship Type="http://schemas.openxmlformats.org/officeDocument/2006/relationships/slide" Target="/ppt/slides/slide7.xml" Id="Re651b790bdaa4d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8896cbaaf47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3853964e64a00" /><Relationship Type="http://schemas.openxmlformats.org/officeDocument/2006/relationships/theme" Target="/ppt/slideMasters/theme/theme1.xml" Id="Rc5557995a41443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b3853964e64a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6d1df5741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b3d413bbb42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07d2960374c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441ce83de4c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bce702d6348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a3ccb387749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4f8200ce64c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FRAXINUS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FRAXINUS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994 412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18 765 245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19 326 766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ANKER-RASCH HEIDE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ANKER-RASCH HEIDE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ANKER-RASCH HEIDE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985 708 274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