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c1747c45794a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057d26f6bf4183"/>
  </p:sldMasterIdLst>
  <p:sldIdLst>
    <p:sldId xmlns:r="http://schemas.openxmlformats.org/officeDocument/2006/relationships" id="256" r:id="R3d320d29e2f54e42"/>
    <p:sldId xmlns:r="http://schemas.openxmlformats.org/officeDocument/2006/relationships" id="257" r:id="R5b134c265f1f4e23"/>
    <p:sldId xmlns:r="http://schemas.openxmlformats.org/officeDocument/2006/relationships" id="258" r:id="R77d6a851051b4672"/>
    <p:sldId xmlns:r="http://schemas.openxmlformats.org/officeDocument/2006/relationships" id="259" r:id="R6cb6c874ad7d49a3"/>
    <p:sldId xmlns:r="http://schemas.openxmlformats.org/officeDocument/2006/relationships" id="260" r:id="R1f16b149e0ee420b"/>
    <p:sldId xmlns:r="http://schemas.openxmlformats.org/officeDocument/2006/relationships" id="261" r:id="R933a1ce02c1843e2"/>
    <p:sldId xmlns:r="http://schemas.openxmlformats.org/officeDocument/2006/relationships" id="262" r:id="R20a69b4b6c214c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057d26f6bf4183" /><Relationship Type="http://schemas.openxmlformats.org/officeDocument/2006/relationships/slide" Target="/ppt/slides/slide1.xml" Id="R3d320d29e2f54e42" /><Relationship Type="http://schemas.openxmlformats.org/officeDocument/2006/relationships/slide" Target="/ppt/slides/slide2.xml" Id="R5b134c265f1f4e23" /><Relationship Type="http://schemas.openxmlformats.org/officeDocument/2006/relationships/slide" Target="/ppt/slides/slide3.xml" Id="R77d6a851051b4672" /><Relationship Type="http://schemas.openxmlformats.org/officeDocument/2006/relationships/slide" Target="/ppt/slides/slide4.xml" Id="R6cb6c874ad7d49a3" /><Relationship Type="http://schemas.openxmlformats.org/officeDocument/2006/relationships/slide" Target="/ppt/slides/slide5.xml" Id="R1f16b149e0ee420b" /><Relationship Type="http://schemas.openxmlformats.org/officeDocument/2006/relationships/slide" Target="/ppt/slides/slide6.xml" Id="R933a1ce02c1843e2" /><Relationship Type="http://schemas.openxmlformats.org/officeDocument/2006/relationships/slide" Target="/ppt/slides/slide7.xml" Id="R20a69b4b6c214c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74d8acf4294e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b29a61ccf471a" /><Relationship Type="http://schemas.openxmlformats.org/officeDocument/2006/relationships/theme" Target="/ppt/slideMasters/theme/theme1.xml" Id="R19818401d5c344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5b29a61ccf47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38014455648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0bf864c8844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34e20841147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459ab255e44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9a3e186014a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1f541f5b742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c0c519f6446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LANGFONN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LANGFONN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24 291 811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22 091 313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21 325 604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306 533 691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333 999 083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BERGESEN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Frøyas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12 18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985 701 113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LANGFONN AS</a:t>
            </a:r>
          </a:p>
        </p:txBody>
      </p:sp>
    </p:spTree>
  </p:cSld>
  <p:clrMapOvr>
    <a:masterClrMapping xmlns:a="http://schemas.openxmlformats.org/drawingml/2006/main"/>
  </p:clrMapOvr>
</p:sld>
</file>