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1c3de64e5b4d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076e411e7b4af5"/>
  </p:sldMasterIdLst>
  <p:sldIdLst>
    <p:sldId xmlns:r="http://schemas.openxmlformats.org/officeDocument/2006/relationships" id="256" r:id="R570d041f4a964098"/>
    <p:sldId xmlns:r="http://schemas.openxmlformats.org/officeDocument/2006/relationships" id="257" r:id="Rb48002e4e21844ad"/>
    <p:sldId xmlns:r="http://schemas.openxmlformats.org/officeDocument/2006/relationships" id="258" r:id="Rf0711166d8f34e6b"/>
    <p:sldId xmlns:r="http://schemas.openxmlformats.org/officeDocument/2006/relationships" id="259" r:id="Re5e527e845154ad1"/>
    <p:sldId xmlns:r="http://schemas.openxmlformats.org/officeDocument/2006/relationships" id="260" r:id="R92bf992277b640f6"/>
    <p:sldId xmlns:r="http://schemas.openxmlformats.org/officeDocument/2006/relationships" id="261" r:id="Rb934473077724899"/>
    <p:sldId xmlns:r="http://schemas.openxmlformats.org/officeDocument/2006/relationships" id="262" r:id="R289e529aa4a74c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076e411e7b4af5" /><Relationship Type="http://schemas.openxmlformats.org/officeDocument/2006/relationships/slide" Target="/ppt/slides/slide1.xml" Id="R570d041f4a964098" /><Relationship Type="http://schemas.openxmlformats.org/officeDocument/2006/relationships/slide" Target="/ppt/slides/slide2.xml" Id="Rb48002e4e21844ad" /><Relationship Type="http://schemas.openxmlformats.org/officeDocument/2006/relationships/slide" Target="/ppt/slides/slide3.xml" Id="Rf0711166d8f34e6b" /><Relationship Type="http://schemas.openxmlformats.org/officeDocument/2006/relationships/slide" Target="/ppt/slides/slide4.xml" Id="Re5e527e845154ad1" /><Relationship Type="http://schemas.openxmlformats.org/officeDocument/2006/relationships/slide" Target="/ppt/slides/slide5.xml" Id="R92bf992277b640f6" /><Relationship Type="http://schemas.openxmlformats.org/officeDocument/2006/relationships/slide" Target="/ppt/slides/slide6.xml" Id="Rb934473077724899" /><Relationship Type="http://schemas.openxmlformats.org/officeDocument/2006/relationships/slide" Target="/ppt/slides/slide7.xml" Id="R289e529aa4a74c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5c03feb8ca4f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5ca887f234345" /><Relationship Type="http://schemas.openxmlformats.org/officeDocument/2006/relationships/theme" Target="/ppt/slideMasters/theme/theme1.xml" Id="Rc3ca5570d8cc4c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b5ca887f2343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6cb5708b445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6d300479b44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84ba6b05f4f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392a277574b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51ad5d91448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10b789f4847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9c5fdaa334c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BÅRSETH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BÅRSETH REGNSKAP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6 827 521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141 248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2 677 647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BÅRSETH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15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985 698 686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