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0b160479e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db3e783334d46"/>
  </p:sldMasterIdLst>
  <p:sldIdLst>
    <p:sldId xmlns:r="http://schemas.openxmlformats.org/officeDocument/2006/relationships" id="256" r:id="R4f0b821a61be48a6"/>
    <p:sldId xmlns:r="http://schemas.openxmlformats.org/officeDocument/2006/relationships" id="257" r:id="Rf0ca505a23ef42f4"/>
    <p:sldId xmlns:r="http://schemas.openxmlformats.org/officeDocument/2006/relationships" id="258" r:id="R917f8530be3e4fdf"/>
    <p:sldId xmlns:r="http://schemas.openxmlformats.org/officeDocument/2006/relationships" id="259" r:id="Re6469d1a79d04e7d"/>
    <p:sldId xmlns:r="http://schemas.openxmlformats.org/officeDocument/2006/relationships" id="260" r:id="R6f461f24028b4f1d"/>
    <p:sldId xmlns:r="http://schemas.openxmlformats.org/officeDocument/2006/relationships" id="261" r:id="R9e2c60ee222f46e8"/>
    <p:sldId xmlns:r="http://schemas.openxmlformats.org/officeDocument/2006/relationships" id="262" r:id="Re694dd01b819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db3e783334d46" /><Relationship Type="http://schemas.openxmlformats.org/officeDocument/2006/relationships/slide" Target="/ppt/slides/slide1.xml" Id="R4f0b821a61be48a6" /><Relationship Type="http://schemas.openxmlformats.org/officeDocument/2006/relationships/slide" Target="/ppt/slides/slide2.xml" Id="Rf0ca505a23ef42f4" /><Relationship Type="http://schemas.openxmlformats.org/officeDocument/2006/relationships/slide" Target="/ppt/slides/slide3.xml" Id="R917f8530be3e4fdf" /><Relationship Type="http://schemas.openxmlformats.org/officeDocument/2006/relationships/slide" Target="/ppt/slides/slide4.xml" Id="Re6469d1a79d04e7d" /><Relationship Type="http://schemas.openxmlformats.org/officeDocument/2006/relationships/slide" Target="/ppt/slides/slide5.xml" Id="R6f461f24028b4f1d" /><Relationship Type="http://schemas.openxmlformats.org/officeDocument/2006/relationships/slide" Target="/ppt/slides/slide6.xml" Id="R9e2c60ee222f46e8" /><Relationship Type="http://schemas.openxmlformats.org/officeDocument/2006/relationships/slide" Target="/ppt/slides/slide7.xml" Id="Re694dd01b819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960e8322e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92dd49744db7" /><Relationship Type="http://schemas.openxmlformats.org/officeDocument/2006/relationships/theme" Target="/ppt/slideMasters/theme/theme1.xml" Id="Rce8eb639fb4140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e792dd4974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0a7a87df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17957cbe6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1b3934bea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d07f9d2c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91ad99010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b3c1a10ce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b89c138f5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12 369 018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96 399 953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96 565 878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BAUMANN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Lillengveien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