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6e53925ae41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816ae3ffb24a5c"/>
  </p:sldMasterIdLst>
  <p:sldIdLst>
    <p:sldId xmlns:r="http://schemas.openxmlformats.org/officeDocument/2006/relationships" id="256" r:id="R8aade2fb1ae24c6c"/>
    <p:sldId xmlns:r="http://schemas.openxmlformats.org/officeDocument/2006/relationships" id="257" r:id="Ra98ba92c31b24c3d"/>
    <p:sldId xmlns:r="http://schemas.openxmlformats.org/officeDocument/2006/relationships" id="258" r:id="R4df5953685644d47"/>
    <p:sldId xmlns:r="http://schemas.openxmlformats.org/officeDocument/2006/relationships" id="259" r:id="Rdce89bb445894daf"/>
    <p:sldId xmlns:r="http://schemas.openxmlformats.org/officeDocument/2006/relationships" id="260" r:id="R3e60784096d745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16ae3ffb24a5c" /><Relationship Type="http://schemas.openxmlformats.org/officeDocument/2006/relationships/slide" Target="/ppt/slides/slide1.xml" Id="R8aade2fb1ae24c6c" /><Relationship Type="http://schemas.openxmlformats.org/officeDocument/2006/relationships/slide" Target="/ppt/slides/slide2.xml" Id="Ra98ba92c31b24c3d" /><Relationship Type="http://schemas.openxmlformats.org/officeDocument/2006/relationships/slide" Target="/ppt/slides/slide3.xml" Id="R4df5953685644d47" /><Relationship Type="http://schemas.openxmlformats.org/officeDocument/2006/relationships/slide" Target="/ppt/slides/slide4.xml" Id="Rdce89bb445894daf" /><Relationship Type="http://schemas.openxmlformats.org/officeDocument/2006/relationships/slide" Target="/ppt/slides/slide5.xml" Id="R3e60784096d745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9378f87d3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eea36b4944c22" /><Relationship Type="http://schemas.openxmlformats.org/officeDocument/2006/relationships/theme" Target="/ppt/slideMasters/theme/theme1.xml" Id="R747c03fd5708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7eea36b4944c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c100fbb71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2715f10e8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7e82d2e3a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4e8b48a104a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8e865405a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INTURA MØBLER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INTURA MØBLER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