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be0eaf562c42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318795d45a4e02"/>
  </p:sldMasterIdLst>
  <p:sldIdLst>
    <p:sldId xmlns:r="http://schemas.openxmlformats.org/officeDocument/2006/relationships" id="256" r:id="R07215556f5b24545"/>
    <p:sldId xmlns:r="http://schemas.openxmlformats.org/officeDocument/2006/relationships" id="257" r:id="Rbb571e7949db4607"/>
    <p:sldId xmlns:r="http://schemas.openxmlformats.org/officeDocument/2006/relationships" id="258" r:id="Re7e20e636f3943f5"/>
    <p:sldId xmlns:r="http://schemas.openxmlformats.org/officeDocument/2006/relationships" id="259" r:id="Rb066319f6f734386"/>
    <p:sldId xmlns:r="http://schemas.openxmlformats.org/officeDocument/2006/relationships" id="260" r:id="Rd875f9f65545405e"/>
    <p:sldId xmlns:r="http://schemas.openxmlformats.org/officeDocument/2006/relationships" id="261" r:id="R29da4b9771a043e2"/>
    <p:sldId xmlns:r="http://schemas.openxmlformats.org/officeDocument/2006/relationships" id="262" r:id="R2acf65a1f1764e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318795d45a4e02" /><Relationship Type="http://schemas.openxmlformats.org/officeDocument/2006/relationships/slide" Target="/ppt/slides/slide1.xml" Id="R07215556f5b24545" /><Relationship Type="http://schemas.openxmlformats.org/officeDocument/2006/relationships/slide" Target="/ppt/slides/slide2.xml" Id="Rbb571e7949db4607" /><Relationship Type="http://schemas.openxmlformats.org/officeDocument/2006/relationships/slide" Target="/ppt/slides/slide3.xml" Id="Re7e20e636f3943f5" /><Relationship Type="http://schemas.openxmlformats.org/officeDocument/2006/relationships/slide" Target="/ppt/slides/slide4.xml" Id="Rb066319f6f734386" /><Relationship Type="http://schemas.openxmlformats.org/officeDocument/2006/relationships/slide" Target="/ppt/slides/slide5.xml" Id="Rd875f9f65545405e" /><Relationship Type="http://schemas.openxmlformats.org/officeDocument/2006/relationships/slide" Target="/ppt/slides/slide6.xml" Id="R29da4b9771a043e2" /><Relationship Type="http://schemas.openxmlformats.org/officeDocument/2006/relationships/slide" Target="/ppt/slides/slide7.xml" Id="R2acf65a1f1764e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84b9c605b44d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e940278cf495e" /><Relationship Type="http://schemas.openxmlformats.org/officeDocument/2006/relationships/theme" Target="/ppt/slideMasters/theme/theme1.xml" Id="R32ba2a23f9c24d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de940278cf49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a90a5d545545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d89fca9a084d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5ab72a5ead48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6f9de2a31948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1e8e684774e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b92b12c62f4a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4865388ef4e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ALFAB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ALFAB HOLDING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4 567 896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4 186 157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4 181 455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79 570 449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79 642 199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RAIMOND PETTERSEN  –  88,1 %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UNN SJØHOLT  –  11,9 %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St. Halvards vei 14B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99 00 42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raimond.pettersen@gmail.com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985 643 571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ALFAB HOLDING AS</a:t>
            </a:r>
          </a:p>
        </p:txBody>
      </p:sp>
    </p:spTree>
  </p:cSld>
  <p:clrMapOvr>
    <a:masterClrMapping xmlns:a="http://schemas.openxmlformats.org/drawingml/2006/main"/>
  </p:clrMapOvr>
</p:sld>
</file>