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bb73db5d9f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81f29121bd4d0a"/>
  </p:sldMasterIdLst>
  <p:sldIdLst>
    <p:sldId xmlns:r="http://schemas.openxmlformats.org/officeDocument/2006/relationships" id="256" r:id="Rc99ee7e7ecba4704"/>
    <p:sldId xmlns:r="http://schemas.openxmlformats.org/officeDocument/2006/relationships" id="257" r:id="Raf0188597ecc4f8a"/>
    <p:sldId xmlns:r="http://schemas.openxmlformats.org/officeDocument/2006/relationships" id="258" r:id="R3dc428684f614ae3"/>
    <p:sldId xmlns:r="http://schemas.openxmlformats.org/officeDocument/2006/relationships" id="259" r:id="R498729c982964fb2"/>
    <p:sldId xmlns:r="http://schemas.openxmlformats.org/officeDocument/2006/relationships" id="260" r:id="R9da1a594550943e9"/>
    <p:sldId xmlns:r="http://schemas.openxmlformats.org/officeDocument/2006/relationships" id="261" r:id="R3ed57424ac9c4c84"/>
    <p:sldId xmlns:r="http://schemas.openxmlformats.org/officeDocument/2006/relationships" id="262" r:id="R14695edbc92c43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1f29121bd4d0a" /><Relationship Type="http://schemas.openxmlformats.org/officeDocument/2006/relationships/slide" Target="/ppt/slides/slide1.xml" Id="Rc99ee7e7ecba4704" /><Relationship Type="http://schemas.openxmlformats.org/officeDocument/2006/relationships/slide" Target="/ppt/slides/slide2.xml" Id="Raf0188597ecc4f8a" /><Relationship Type="http://schemas.openxmlformats.org/officeDocument/2006/relationships/slide" Target="/ppt/slides/slide3.xml" Id="R3dc428684f614ae3" /><Relationship Type="http://schemas.openxmlformats.org/officeDocument/2006/relationships/slide" Target="/ppt/slides/slide4.xml" Id="R498729c982964fb2" /><Relationship Type="http://schemas.openxmlformats.org/officeDocument/2006/relationships/slide" Target="/ppt/slides/slide5.xml" Id="R9da1a594550943e9" /><Relationship Type="http://schemas.openxmlformats.org/officeDocument/2006/relationships/slide" Target="/ppt/slides/slide6.xml" Id="R3ed57424ac9c4c84" /><Relationship Type="http://schemas.openxmlformats.org/officeDocument/2006/relationships/slide" Target="/ppt/slides/slide7.xml" Id="R14695edbc92c43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0c6275f8f40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822e74e38436e" /><Relationship Type="http://schemas.openxmlformats.org/officeDocument/2006/relationships/theme" Target="/ppt/slideMasters/theme/theme1.xml" Id="R6ced0f60073044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822e74e3843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49ea6981f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cba9050604b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00a162a5749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02af3ce164b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76685458341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2b84951954c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fa087944b40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SOLSTRAND HOTEL &amp; 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 HOTEL &amp; BAD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160 485 400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48 668 996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85 700 040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Solstrandvegen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57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hotel@solstrand.com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www.solstrand.com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985 617 635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SOLSTRAND HOTEL &amp; BAD AS</a:t>
            </a:r>
          </a:p>
        </p:txBody>
      </p:sp>
    </p:spTree>
  </p:cSld>
  <p:clrMapOvr>
    <a:masterClrMapping xmlns:a="http://schemas.openxmlformats.org/drawingml/2006/main"/>
  </p:clrMapOvr>
</p:sld>
</file>