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38e4e0676e42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6684b6d62844f2"/>
  </p:sldMasterIdLst>
  <p:sldIdLst>
    <p:sldId xmlns:r="http://schemas.openxmlformats.org/officeDocument/2006/relationships" id="256" r:id="R7ef055c7c0ae4e34"/>
    <p:sldId xmlns:r="http://schemas.openxmlformats.org/officeDocument/2006/relationships" id="257" r:id="R754b3f8bab6c4344"/>
    <p:sldId xmlns:r="http://schemas.openxmlformats.org/officeDocument/2006/relationships" id="258" r:id="Red551be778064231"/>
    <p:sldId xmlns:r="http://schemas.openxmlformats.org/officeDocument/2006/relationships" id="259" r:id="R74260a8395b94199"/>
    <p:sldId xmlns:r="http://schemas.openxmlformats.org/officeDocument/2006/relationships" id="260" r:id="R01123ad9841d4e12"/>
    <p:sldId xmlns:r="http://schemas.openxmlformats.org/officeDocument/2006/relationships" id="261" r:id="R351a42e3172041f0"/>
    <p:sldId xmlns:r="http://schemas.openxmlformats.org/officeDocument/2006/relationships" id="262" r:id="R0072cdf5bcb84d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684b6d62844f2" /><Relationship Type="http://schemas.openxmlformats.org/officeDocument/2006/relationships/slide" Target="/ppt/slides/slide1.xml" Id="R7ef055c7c0ae4e34" /><Relationship Type="http://schemas.openxmlformats.org/officeDocument/2006/relationships/slide" Target="/ppt/slides/slide2.xml" Id="R754b3f8bab6c4344" /><Relationship Type="http://schemas.openxmlformats.org/officeDocument/2006/relationships/slide" Target="/ppt/slides/slide3.xml" Id="Red551be778064231" /><Relationship Type="http://schemas.openxmlformats.org/officeDocument/2006/relationships/slide" Target="/ppt/slides/slide4.xml" Id="R74260a8395b94199" /><Relationship Type="http://schemas.openxmlformats.org/officeDocument/2006/relationships/slide" Target="/ppt/slides/slide5.xml" Id="R01123ad9841d4e12" /><Relationship Type="http://schemas.openxmlformats.org/officeDocument/2006/relationships/slide" Target="/ppt/slides/slide6.xml" Id="R351a42e3172041f0" /><Relationship Type="http://schemas.openxmlformats.org/officeDocument/2006/relationships/slide" Target="/ppt/slides/slide7.xml" Id="R0072cdf5bcb84d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f600381e942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610804f964cdb" /><Relationship Type="http://schemas.openxmlformats.org/officeDocument/2006/relationships/theme" Target="/ppt/slideMasters/theme/theme1.xml" Id="R20c072114beb44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3610804f96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7e43c9a8d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ad95027de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e36475c0b48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ee4992694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7ffc8583e46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54e95c2ad49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0571cdd6344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MARINE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 NORD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−149 283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335 855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5 123 455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5 444 892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PINSTRUP LARSEN  –  39,8 %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PINSTRUP LARSEN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HANSEN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Arbeidergata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99 99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985 483 345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