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374ff39b9a40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4f66be1f0c4e3d"/>
  </p:sldMasterIdLst>
  <p:sldIdLst>
    <p:sldId xmlns:r="http://schemas.openxmlformats.org/officeDocument/2006/relationships" id="256" r:id="Rc313518e74db46ee"/>
    <p:sldId xmlns:r="http://schemas.openxmlformats.org/officeDocument/2006/relationships" id="257" r:id="R947c86a66a13465e"/>
    <p:sldId xmlns:r="http://schemas.openxmlformats.org/officeDocument/2006/relationships" id="258" r:id="R9fe161375c4f44fe"/>
    <p:sldId xmlns:r="http://schemas.openxmlformats.org/officeDocument/2006/relationships" id="259" r:id="R6b5e3be3fc194f02"/>
    <p:sldId xmlns:r="http://schemas.openxmlformats.org/officeDocument/2006/relationships" id="260" r:id="R3371c875aa804c61"/>
    <p:sldId xmlns:r="http://schemas.openxmlformats.org/officeDocument/2006/relationships" id="261" r:id="R61718acd817349a4"/>
    <p:sldId xmlns:r="http://schemas.openxmlformats.org/officeDocument/2006/relationships" id="262" r:id="R559ead5332b14a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4f66be1f0c4e3d" /><Relationship Type="http://schemas.openxmlformats.org/officeDocument/2006/relationships/slide" Target="/ppt/slides/slide1.xml" Id="Rc313518e74db46ee" /><Relationship Type="http://schemas.openxmlformats.org/officeDocument/2006/relationships/slide" Target="/ppt/slides/slide2.xml" Id="R947c86a66a13465e" /><Relationship Type="http://schemas.openxmlformats.org/officeDocument/2006/relationships/slide" Target="/ppt/slides/slide3.xml" Id="R9fe161375c4f44fe" /><Relationship Type="http://schemas.openxmlformats.org/officeDocument/2006/relationships/slide" Target="/ppt/slides/slide4.xml" Id="R6b5e3be3fc194f02" /><Relationship Type="http://schemas.openxmlformats.org/officeDocument/2006/relationships/slide" Target="/ppt/slides/slide5.xml" Id="R3371c875aa804c61" /><Relationship Type="http://schemas.openxmlformats.org/officeDocument/2006/relationships/slide" Target="/ppt/slides/slide6.xml" Id="R61718acd817349a4" /><Relationship Type="http://schemas.openxmlformats.org/officeDocument/2006/relationships/slide" Target="/ppt/slides/slide7.xml" Id="R559ead5332b14a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104e9667ec44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b6031efe64d58" /><Relationship Type="http://schemas.openxmlformats.org/officeDocument/2006/relationships/theme" Target="/ppt/slideMasters/theme/theme1.xml" Id="R06262dbeddfe40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7b6031efe64d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2d95e696745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97bf868ff4f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b2aed118347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4b96eb1154a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025e68c0040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29596e88b4e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664e386f845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STRØTVET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STRØTVET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805 666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−2 871 509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27 266 842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36 095 007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39 254 390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EIKRE LARSEN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GRAM LARSEN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Østbyes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985 384 673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STRØTVET AS</a:t>
            </a:r>
          </a:p>
        </p:txBody>
      </p:sp>
    </p:spTree>
  </p:cSld>
  <p:clrMapOvr>
    <a:masterClrMapping xmlns:a="http://schemas.openxmlformats.org/drawingml/2006/main"/>
  </p:clrMapOvr>
</p:sld>
</file>