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1038b1d2a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fc1f2fc984fc9"/>
  </p:sldMasterIdLst>
  <p:sldIdLst>
    <p:sldId xmlns:r="http://schemas.openxmlformats.org/officeDocument/2006/relationships" id="256" r:id="R5735d6eb87904383"/>
    <p:sldId xmlns:r="http://schemas.openxmlformats.org/officeDocument/2006/relationships" id="257" r:id="R27061ffe794c4539"/>
    <p:sldId xmlns:r="http://schemas.openxmlformats.org/officeDocument/2006/relationships" id="258" r:id="R87084a1d7713496f"/>
    <p:sldId xmlns:r="http://schemas.openxmlformats.org/officeDocument/2006/relationships" id="259" r:id="R6a5c3cec6b394d63"/>
    <p:sldId xmlns:r="http://schemas.openxmlformats.org/officeDocument/2006/relationships" id="260" r:id="R73e78cb969e247da"/>
    <p:sldId xmlns:r="http://schemas.openxmlformats.org/officeDocument/2006/relationships" id="261" r:id="R0207a525df784a8a"/>
    <p:sldId xmlns:r="http://schemas.openxmlformats.org/officeDocument/2006/relationships" id="262" r:id="Rec32773451c3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fc1f2fc984fc9" /><Relationship Type="http://schemas.openxmlformats.org/officeDocument/2006/relationships/slide" Target="/ppt/slides/slide1.xml" Id="R5735d6eb87904383" /><Relationship Type="http://schemas.openxmlformats.org/officeDocument/2006/relationships/slide" Target="/ppt/slides/slide2.xml" Id="R27061ffe794c4539" /><Relationship Type="http://schemas.openxmlformats.org/officeDocument/2006/relationships/slide" Target="/ppt/slides/slide3.xml" Id="R87084a1d7713496f" /><Relationship Type="http://schemas.openxmlformats.org/officeDocument/2006/relationships/slide" Target="/ppt/slides/slide4.xml" Id="R6a5c3cec6b394d63" /><Relationship Type="http://schemas.openxmlformats.org/officeDocument/2006/relationships/slide" Target="/ppt/slides/slide5.xml" Id="R73e78cb969e247da" /><Relationship Type="http://schemas.openxmlformats.org/officeDocument/2006/relationships/slide" Target="/ppt/slides/slide6.xml" Id="R0207a525df784a8a" /><Relationship Type="http://schemas.openxmlformats.org/officeDocument/2006/relationships/slide" Target="/ppt/slides/slide7.xml" Id="Rec32773451c3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4ba15691741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a519ca6147a3" /><Relationship Type="http://schemas.openxmlformats.org/officeDocument/2006/relationships/theme" Target="/ppt/slideMasters/theme/theme1.xml" Id="Rc9bf9e227227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8a519ca61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0e7f46b0d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c1bb138046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bbad8c887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477fe44214d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596268b2947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ddf8f844f4b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b47d9e835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FÆRDER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 PROSJEKT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−1 807 470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22 850 129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141 479 000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142 303 039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www.FincaMarbella.com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985 369 496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