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ab628002bc4f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cee9b348f844a8"/>
  </p:sldMasterIdLst>
  <p:sldIdLst>
    <p:sldId xmlns:r="http://schemas.openxmlformats.org/officeDocument/2006/relationships" id="256" r:id="Re5d0011ac316477e"/>
    <p:sldId xmlns:r="http://schemas.openxmlformats.org/officeDocument/2006/relationships" id="257" r:id="R45e0e21d35694fca"/>
    <p:sldId xmlns:r="http://schemas.openxmlformats.org/officeDocument/2006/relationships" id="258" r:id="Raad50e14e1cf4eb9"/>
    <p:sldId xmlns:r="http://schemas.openxmlformats.org/officeDocument/2006/relationships" id="259" r:id="R5c3d9479b9354c80"/>
    <p:sldId xmlns:r="http://schemas.openxmlformats.org/officeDocument/2006/relationships" id="260" r:id="R08661c464c5449e6"/>
    <p:sldId xmlns:r="http://schemas.openxmlformats.org/officeDocument/2006/relationships" id="261" r:id="R8256a99c7f9a4d99"/>
    <p:sldId xmlns:r="http://schemas.openxmlformats.org/officeDocument/2006/relationships" id="262" r:id="R4edddc05839645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ee9b348f844a8" /><Relationship Type="http://schemas.openxmlformats.org/officeDocument/2006/relationships/slide" Target="/ppt/slides/slide1.xml" Id="Re5d0011ac316477e" /><Relationship Type="http://schemas.openxmlformats.org/officeDocument/2006/relationships/slide" Target="/ppt/slides/slide2.xml" Id="R45e0e21d35694fca" /><Relationship Type="http://schemas.openxmlformats.org/officeDocument/2006/relationships/slide" Target="/ppt/slides/slide3.xml" Id="Raad50e14e1cf4eb9" /><Relationship Type="http://schemas.openxmlformats.org/officeDocument/2006/relationships/slide" Target="/ppt/slides/slide4.xml" Id="R5c3d9479b9354c80" /><Relationship Type="http://schemas.openxmlformats.org/officeDocument/2006/relationships/slide" Target="/ppt/slides/slide5.xml" Id="R08661c464c5449e6" /><Relationship Type="http://schemas.openxmlformats.org/officeDocument/2006/relationships/slide" Target="/ppt/slides/slide6.xml" Id="R8256a99c7f9a4d99" /><Relationship Type="http://schemas.openxmlformats.org/officeDocument/2006/relationships/slide" Target="/ppt/slides/slide7.xml" Id="R4edddc05839645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01f5a5e8d647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5486ccdc947eb" /><Relationship Type="http://schemas.openxmlformats.org/officeDocument/2006/relationships/theme" Target="/ppt/slideMasters/theme/theme1.xml" Id="R67ee0650e6e3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25486ccdc9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bd06ee08f49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6243f0c99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2346a87e54b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9d07cdc3a47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2cbe6fb8c74d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0c39b3bbd4c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3a45cbaae42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RØR &amp; SANITÆR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RØR &amp; SANITÆR AS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7 963 387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351 651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373 399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1 212 521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3 219 729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OPPØVE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TIV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Torget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985 299 838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RØR &amp; SANITÆR AS</a:t>
            </a:r>
          </a:p>
        </p:txBody>
      </p:sp>
    </p:spTree>
  </p:cSld>
  <p:clrMapOvr>
    <a:masterClrMapping xmlns:a="http://schemas.openxmlformats.org/drawingml/2006/main"/>
  </p:clrMapOvr>
</p:sld>
</file>