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48bdf7a1bc43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9f981d082f4825"/>
  </p:sldMasterIdLst>
  <p:sldIdLst>
    <p:sldId xmlns:r="http://schemas.openxmlformats.org/officeDocument/2006/relationships" id="256" r:id="Re9487c4b1c3f4a44"/>
    <p:sldId xmlns:r="http://schemas.openxmlformats.org/officeDocument/2006/relationships" id="257" r:id="R36d7d1d227f84a8f"/>
    <p:sldId xmlns:r="http://schemas.openxmlformats.org/officeDocument/2006/relationships" id="258" r:id="R6f99ae5c61254044"/>
    <p:sldId xmlns:r="http://schemas.openxmlformats.org/officeDocument/2006/relationships" id="259" r:id="R2d6d644d6c864b20"/>
    <p:sldId xmlns:r="http://schemas.openxmlformats.org/officeDocument/2006/relationships" id="260" r:id="R001685be92c54f4d"/>
    <p:sldId xmlns:r="http://schemas.openxmlformats.org/officeDocument/2006/relationships" id="261" r:id="R6723b8dd47ad4da1"/>
    <p:sldId xmlns:r="http://schemas.openxmlformats.org/officeDocument/2006/relationships" id="262" r:id="R760ad19b586542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9f981d082f4825" /><Relationship Type="http://schemas.openxmlformats.org/officeDocument/2006/relationships/slide" Target="/ppt/slides/slide1.xml" Id="Re9487c4b1c3f4a44" /><Relationship Type="http://schemas.openxmlformats.org/officeDocument/2006/relationships/slide" Target="/ppt/slides/slide2.xml" Id="R36d7d1d227f84a8f" /><Relationship Type="http://schemas.openxmlformats.org/officeDocument/2006/relationships/slide" Target="/ppt/slides/slide3.xml" Id="R6f99ae5c61254044" /><Relationship Type="http://schemas.openxmlformats.org/officeDocument/2006/relationships/slide" Target="/ppt/slides/slide4.xml" Id="R2d6d644d6c864b20" /><Relationship Type="http://schemas.openxmlformats.org/officeDocument/2006/relationships/slide" Target="/ppt/slides/slide5.xml" Id="R001685be92c54f4d" /><Relationship Type="http://schemas.openxmlformats.org/officeDocument/2006/relationships/slide" Target="/ppt/slides/slide6.xml" Id="R6723b8dd47ad4da1" /><Relationship Type="http://schemas.openxmlformats.org/officeDocument/2006/relationships/slide" Target="/ppt/slides/slide7.xml" Id="R760ad19b586542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43c4dc81e24c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4d66ab51a42fb" /><Relationship Type="http://schemas.openxmlformats.org/officeDocument/2006/relationships/theme" Target="/ppt/slideMasters/theme/theme1.xml" Id="Rb2f7e0bca99e4c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c4d66ab51a42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4a7dbedaf48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71ef50df94a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068670d8048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b31a43bd944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32eb2145847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b0e2112834e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2075b1a2043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STORGATA 19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19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19 AS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19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19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19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770 808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486 099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378 962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3 117 718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19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FJELLERUD HELGE LARS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FJELLERUD GEIR OLAV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STB BYGG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19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 Eydes gate 97A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985 293 813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19 AS</a:t>
            </a:r>
          </a:p>
        </p:txBody>
      </p:sp>
    </p:spTree>
  </p:cSld>
  <p:clrMapOvr>
    <a:masterClrMapping xmlns:a="http://schemas.openxmlformats.org/drawingml/2006/main"/>
  </p:clrMapOvr>
</p:sld>
</file>