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2bfe23e9a4c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be6c2746f14901"/>
  </p:sldMasterIdLst>
  <p:sldIdLst>
    <p:sldId xmlns:r="http://schemas.openxmlformats.org/officeDocument/2006/relationships" id="256" r:id="R4f601471f34b4e4d"/>
    <p:sldId xmlns:r="http://schemas.openxmlformats.org/officeDocument/2006/relationships" id="257" r:id="Re8081eb41f8847ad"/>
    <p:sldId xmlns:r="http://schemas.openxmlformats.org/officeDocument/2006/relationships" id="258" r:id="R52065b93e47443e7"/>
    <p:sldId xmlns:r="http://schemas.openxmlformats.org/officeDocument/2006/relationships" id="259" r:id="Reb6d5e90fb054d6d"/>
    <p:sldId xmlns:r="http://schemas.openxmlformats.org/officeDocument/2006/relationships" id="260" r:id="Re599d2cbfe5f41f4"/>
    <p:sldId xmlns:r="http://schemas.openxmlformats.org/officeDocument/2006/relationships" id="261" r:id="R94b33f41dae04e58"/>
    <p:sldId xmlns:r="http://schemas.openxmlformats.org/officeDocument/2006/relationships" id="262" r:id="Rca9e31dfec6a49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e6c2746f14901" /><Relationship Type="http://schemas.openxmlformats.org/officeDocument/2006/relationships/slide" Target="/ppt/slides/slide1.xml" Id="R4f601471f34b4e4d" /><Relationship Type="http://schemas.openxmlformats.org/officeDocument/2006/relationships/slide" Target="/ppt/slides/slide2.xml" Id="Re8081eb41f8847ad" /><Relationship Type="http://schemas.openxmlformats.org/officeDocument/2006/relationships/slide" Target="/ppt/slides/slide3.xml" Id="R52065b93e47443e7" /><Relationship Type="http://schemas.openxmlformats.org/officeDocument/2006/relationships/slide" Target="/ppt/slides/slide4.xml" Id="Reb6d5e90fb054d6d" /><Relationship Type="http://schemas.openxmlformats.org/officeDocument/2006/relationships/slide" Target="/ppt/slides/slide5.xml" Id="Re599d2cbfe5f41f4" /><Relationship Type="http://schemas.openxmlformats.org/officeDocument/2006/relationships/slide" Target="/ppt/slides/slide6.xml" Id="R94b33f41dae04e58" /><Relationship Type="http://schemas.openxmlformats.org/officeDocument/2006/relationships/slide" Target="/ppt/slides/slide7.xml" Id="Rca9e31dfec6a49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a1f6533704b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d82410e394aee" /><Relationship Type="http://schemas.openxmlformats.org/officeDocument/2006/relationships/theme" Target="/ppt/slideMasters/theme/theme1.xml" Id="Rd0ea9857130644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3d82410e39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b84b62d6d43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08476892a4d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a017ee8e14a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e5e08386140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b69f1f82e47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3000a42d941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c79bbc891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SKILLINGEN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SKILLINGEN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4 881 678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66 693 809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66 693 809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ELLA RAMM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RAMM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grete@nrp.no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985 228 698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