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4abb2dccf14b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26cef9b08a54760"/>
  </p:sldMasterIdLst>
  <p:sldIdLst>
    <p:sldId xmlns:r="http://schemas.openxmlformats.org/officeDocument/2006/relationships" id="256" r:id="Rc8b7420d14a64697"/>
    <p:sldId xmlns:r="http://schemas.openxmlformats.org/officeDocument/2006/relationships" id="257" r:id="Rae3c8acd4fda4c4e"/>
    <p:sldId xmlns:r="http://schemas.openxmlformats.org/officeDocument/2006/relationships" id="258" r:id="R47ead0047c804776"/>
    <p:sldId xmlns:r="http://schemas.openxmlformats.org/officeDocument/2006/relationships" id="259" r:id="Rd5257ca75adb43ff"/>
    <p:sldId xmlns:r="http://schemas.openxmlformats.org/officeDocument/2006/relationships" id="260" r:id="Rd06b433c144d4700"/>
    <p:sldId xmlns:r="http://schemas.openxmlformats.org/officeDocument/2006/relationships" id="261" r:id="R7cbfb16b7ccd42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6cef9b08a54760" /><Relationship Type="http://schemas.openxmlformats.org/officeDocument/2006/relationships/slide" Target="/ppt/slides/slide1.xml" Id="Rc8b7420d14a64697" /><Relationship Type="http://schemas.openxmlformats.org/officeDocument/2006/relationships/slide" Target="/ppt/slides/slide2.xml" Id="Rae3c8acd4fda4c4e" /><Relationship Type="http://schemas.openxmlformats.org/officeDocument/2006/relationships/slide" Target="/ppt/slides/slide3.xml" Id="R47ead0047c804776" /><Relationship Type="http://schemas.openxmlformats.org/officeDocument/2006/relationships/slide" Target="/ppt/slides/slide4.xml" Id="Rd5257ca75adb43ff" /><Relationship Type="http://schemas.openxmlformats.org/officeDocument/2006/relationships/slide" Target="/ppt/slides/slide5.xml" Id="Rd06b433c144d4700" /><Relationship Type="http://schemas.openxmlformats.org/officeDocument/2006/relationships/slide" Target="/ppt/slides/slide6.xml" Id="R7cbfb16b7ccd42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f42d097d3e4b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7db304d8b045cd" /><Relationship Type="http://schemas.openxmlformats.org/officeDocument/2006/relationships/theme" Target="/ppt/slideMasters/theme/theme1.xml" Id="R06528953455943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67db304d8b045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6bab2d3fff40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bbf36b5d0644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3f6327a17c49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03c2ff41f84d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34cbe1e2ee4c6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9aab010b0846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SKILLINGEN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Eufemias gate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00 81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grete@nrp.no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985 228 698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SKILLINGEN AS</a:t>
            </a:r>
          </a:p>
        </p:txBody>
      </p:sp>
    </p:spTree>
  </p:cSld>
  <p:clrMapOvr>
    <a:masterClrMapping xmlns:a="http://schemas.openxmlformats.org/drawingml/2006/main"/>
  </p:clrMapOvr>
</p:sld>
</file>