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2fbbcbeb634a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cb29db5a474fe7"/>
  </p:sldMasterIdLst>
  <p:sldIdLst>
    <p:sldId xmlns:r="http://schemas.openxmlformats.org/officeDocument/2006/relationships" id="256" r:id="R64dd3a7301344a81"/>
    <p:sldId xmlns:r="http://schemas.openxmlformats.org/officeDocument/2006/relationships" id="257" r:id="Rf1124f03318446bf"/>
    <p:sldId xmlns:r="http://schemas.openxmlformats.org/officeDocument/2006/relationships" id="258" r:id="Rd865090740b54a8b"/>
    <p:sldId xmlns:r="http://schemas.openxmlformats.org/officeDocument/2006/relationships" id="259" r:id="R804e585ac04549c9"/>
    <p:sldId xmlns:r="http://schemas.openxmlformats.org/officeDocument/2006/relationships" id="260" r:id="R5f182d14f90e4b54"/>
    <p:sldId xmlns:r="http://schemas.openxmlformats.org/officeDocument/2006/relationships" id="261" r:id="Rc1fc0ebb6c884b20"/>
    <p:sldId xmlns:r="http://schemas.openxmlformats.org/officeDocument/2006/relationships" id="262" r:id="R3e16d3f6fcaa4d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cb29db5a474fe7" /><Relationship Type="http://schemas.openxmlformats.org/officeDocument/2006/relationships/slide" Target="/ppt/slides/slide1.xml" Id="R64dd3a7301344a81" /><Relationship Type="http://schemas.openxmlformats.org/officeDocument/2006/relationships/slide" Target="/ppt/slides/slide2.xml" Id="Rf1124f03318446bf" /><Relationship Type="http://schemas.openxmlformats.org/officeDocument/2006/relationships/slide" Target="/ppt/slides/slide3.xml" Id="Rd865090740b54a8b" /><Relationship Type="http://schemas.openxmlformats.org/officeDocument/2006/relationships/slide" Target="/ppt/slides/slide4.xml" Id="R804e585ac04549c9" /><Relationship Type="http://schemas.openxmlformats.org/officeDocument/2006/relationships/slide" Target="/ppt/slides/slide5.xml" Id="R5f182d14f90e4b54" /><Relationship Type="http://schemas.openxmlformats.org/officeDocument/2006/relationships/slide" Target="/ppt/slides/slide6.xml" Id="Rc1fc0ebb6c884b20" /><Relationship Type="http://schemas.openxmlformats.org/officeDocument/2006/relationships/slide" Target="/ppt/slides/slide7.xml" Id="R3e16d3f6fcaa4d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4a8134019348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4c9da82892430b" /><Relationship Type="http://schemas.openxmlformats.org/officeDocument/2006/relationships/theme" Target="/ppt/slideMasters/theme/theme1.xml" Id="Rcd9c2c4bc37b42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4c9da8289243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2c7d72998541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93a83e7a494a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24dedf783442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625ee8a23742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f9598ecae74a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4de70cf89849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75729890ff4c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MEYER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MEYER HOLDING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−45 873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2 964 220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9 024 889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11 297 937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RIMER CARSTEN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Søderlundmyra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8622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985 227 306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HOLDING AS</a:t>
            </a:r>
          </a:p>
        </p:txBody>
      </p:sp>
    </p:spTree>
  </p:cSld>
  <p:clrMapOvr>
    <a:masterClrMapping xmlns:a="http://schemas.openxmlformats.org/drawingml/2006/main"/>
  </p:clrMapOvr>
</p:sld>
</file>