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ed2879601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80bf1bc7d4697"/>
  </p:sldMasterIdLst>
  <p:sldIdLst>
    <p:sldId xmlns:r="http://schemas.openxmlformats.org/officeDocument/2006/relationships" id="256" r:id="Ra269e96d1efc451f"/>
    <p:sldId xmlns:r="http://schemas.openxmlformats.org/officeDocument/2006/relationships" id="257" r:id="Ra9278739cce049fb"/>
    <p:sldId xmlns:r="http://schemas.openxmlformats.org/officeDocument/2006/relationships" id="258" r:id="R2729f4a1676c4702"/>
    <p:sldId xmlns:r="http://schemas.openxmlformats.org/officeDocument/2006/relationships" id="259" r:id="R175e5582208146ae"/>
    <p:sldId xmlns:r="http://schemas.openxmlformats.org/officeDocument/2006/relationships" id="260" r:id="Re7f643bb7fc34cb6"/>
    <p:sldId xmlns:r="http://schemas.openxmlformats.org/officeDocument/2006/relationships" id="261" r:id="R7e00b0b2dbfc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80bf1bc7d4697" /><Relationship Type="http://schemas.openxmlformats.org/officeDocument/2006/relationships/slide" Target="/ppt/slides/slide1.xml" Id="Ra269e96d1efc451f" /><Relationship Type="http://schemas.openxmlformats.org/officeDocument/2006/relationships/slide" Target="/ppt/slides/slide2.xml" Id="Ra9278739cce049fb" /><Relationship Type="http://schemas.openxmlformats.org/officeDocument/2006/relationships/slide" Target="/ppt/slides/slide3.xml" Id="R2729f4a1676c4702" /><Relationship Type="http://schemas.openxmlformats.org/officeDocument/2006/relationships/slide" Target="/ppt/slides/slide4.xml" Id="R175e5582208146ae" /><Relationship Type="http://schemas.openxmlformats.org/officeDocument/2006/relationships/slide" Target="/ppt/slides/slide5.xml" Id="Re7f643bb7fc34cb6" /><Relationship Type="http://schemas.openxmlformats.org/officeDocument/2006/relationships/slide" Target="/ppt/slides/slide6.xml" Id="R7e00b0b2dbfc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95766710c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bb417e13b4bcc" /><Relationship Type="http://schemas.openxmlformats.org/officeDocument/2006/relationships/theme" Target="/ppt/slideMasters/theme/theme1.xml" Id="Rcba4ac73524c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bb417e13b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077db0a6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f1fd5e79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44cc186fd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8f35faac0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127bb933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174f8c9c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