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07cc6059e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b8f3d59724cfd"/>
  </p:sldMasterIdLst>
  <p:sldIdLst>
    <p:sldId xmlns:r="http://schemas.openxmlformats.org/officeDocument/2006/relationships" id="256" r:id="R8e355a9e94e54933"/>
    <p:sldId xmlns:r="http://schemas.openxmlformats.org/officeDocument/2006/relationships" id="257" r:id="R6ecc4c33d8214530"/>
    <p:sldId xmlns:r="http://schemas.openxmlformats.org/officeDocument/2006/relationships" id="258" r:id="R3c68fa61788c4ba9"/>
    <p:sldId xmlns:r="http://schemas.openxmlformats.org/officeDocument/2006/relationships" id="259" r:id="Rf12f04fe154a49d4"/>
    <p:sldId xmlns:r="http://schemas.openxmlformats.org/officeDocument/2006/relationships" id="260" r:id="R073d3ff0f8f04b1f"/>
    <p:sldId xmlns:r="http://schemas.openxmlformats.org/officeDocument/2006/relationships" id="261" r:id="Ra1fbada8054a4f39"/>
    <p:sldId xmlns:r="http://schemas.openxmlformats.org/officeDocument/2006/relationships" id="262" r:id="R961adb7eb799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b8f3d59724cfd" /><Relationship Type="http://schemas.openxmlformats.org/officeDocument/2006/relationships/slide" Target="/ppt/slides/slide1.xml" Id="R8e355a9e94e54933" /><Relationship Type="http://schemas.openxmlformats.org/officeDocument/2006/relationships/slide" Target="/ppt/slides/slide2.xml" Id="R6ecc4c33d8214530" /><Relationship Type="http://schemas.openxmlformats.org/officeDocument/2006/relationships/slide" Target="/ppt/slides/slide3.xml" Id="R3c68fa61788c4ba9" /><Relationship Type="http://schemas.openxmlformats.org/officeDocument/2006/relationships/slide" Target="/ppt/slides/slide4.xml" Id="Rf12f04fe154a49d4" /><Relationship Type="http://schemas.openxmlformats.org/officeDocument/2006/relationships/slide" Target="/ppt/slides/slide5.xml" Id="R073d3ff0f8f04b1f" /><Relationship Type="http://schemas.openxmlformats.org/officeDocument/2006/relationships/slide" Target="/ppt/slides/slide6.xml" Id="Ra1fbada8054a4f39" /><Relationship Type="http://schemas.openxmlformats.org/officeDocument/2006/relationships/slide" Target="/ppt/slides/slide7.xml" Id="R961adb7eb799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d15c0e1be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a3b2e69c414e" /><Relationship Type="http://schemas.openxmlformats.org/officeDocument/2006/relationships/theme" Target="/ppt/slideMasters/theme/theme1.xml" Id="R01b003b064af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ba3b2e69c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c672f7d0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4b99d72a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4bf08673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277296e5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64aebad4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1486b8c1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c00c0403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ØYBØ THOMAS LEANDER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