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777a47d81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b8c6a3f8e45c8"/>
  </p:sldMasterIdLst>
  <p:sldIdLst>
    <p:sldId xmlns:r="http://schemas.openxmlformats.org/officeDocument/2006/relationships" id="256" r:id="R9fda9ff9624b4e46"/>
    <p:sldId xmlns:r="http://schemas.openxmlformats.org/officeDocument/2006/relationships" id="257" r:id="R69e7815e522649ec"/>
    <p:sldId xmlns:r="http://schemas.openxmlformats.org/officeDocument/2006/relationships" id="258" r:id="Rafd2b152a7e94fe5"/>
    <p:sldId xmlns:r="http://schemas.openxmlformats.org/officeDocument/2006/relationships" id="259" r:id="R3b65159af28d43cd"/>
    <p:sldId xmlns:r="http://schemas.openxmlformats.org/officeDocument/2006/relationships" id="260" r:id="R8b40d18f4af64a37"/>
    <p:sldId xmlns:r="http://schemas.openxmlformats.org/officeDocument/2006/relationships" id="261" r:id="R55a1bb1de2ed4964"/>
    <p:sldId xmlns:r="http://schemas.openxmlformats.org/officeDocument/2006/relationships" id="262" r:id="Rf627a250bc22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b8c6a3f8e45c8" /><Relationship Type="http://schemas.openxmlformats.org/officeDocument/2006/relationships/slide" Target="/ppt/slides/slide1.xml" Id="R9fda9ff9624b4e46" /><Relationship Type="http://schemas.openxmlformats.org/officeDocument/2006/relationships/slide" Target="/ppt/slides/slide2.xml" Id="R69e7815e522649ec" /><Relationship Type="http://schemas.openxmlformats.org/officeDocument/2006/relationships/slide" Target="/ppt/slides/slide3.xml" Id="Rafd2b152a7e94fe5" /><Relationship Type="http://schemas.openxmlformats.org/officeDocument/2006/relationships/slide" Target="/ppt/slides/slide4.xml" Id="R3b65159af28d43cd" /><Relationship Type="http://schemas.openxmlformats.org/officeDocument/2006/relationships/slide" Target="/ppt/slides/slide5.xml" Id="R8b40d18f4af64a37" /><Relationship Type="http://schemas.openxmlformats.org/officeDocument/2006/relationships/slide" Target="/ppt/slides/slide6.xml" Id="R55a1bb1de2ed4964" /><Relationship Type="http://schemas.openxmlformats.org/officeDocument/2006/relationships/slide" Target="/ppt/slides/slide7.xml" Id="Rf627a250bc22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4ca22ee8a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0ffbef9804fc0" /><Relationship Type="http://schemas.openxmlformats.org/officeDocument/2006/relationships/theme" Target="/ppt/slideMasters/theme/theme1.xml" Id="R5babe43d863e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20ffbef980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1f0565dbf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5f5faa179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d21f937d04c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4fe9435b7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63ed058b41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0866d77348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ada7d5bc48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94 092 381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6 533 722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11 512 659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30 697 055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HOLDING AS  –  70,5 %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ALEN BEGIC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