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0fc352889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75c35c7eb40c2"/>
  </p:sldMasterIdLst>
  <p:sldIdLst>
    <p:sldId xmlns:r="http://schemas.openxmlformats.org/officeDocument/2006/relationships" id="256" r:id="R2afac175f74a4cf8"/>
    <p:sldId xmlns:r="http://schemas.openxmlformats.org/officeDocument/2006/relationships" id="257" r:id="R23b1de4439264357"/>
    <p:sldId xmlns:r="http://schemas.openxmlformats.org/officeDocument/2006/relationships" id="258" r:id="R05fa5f5090324369"/>
    <p:sldId xmlns:r="http://schemas.openxmlformats.org/officeDocument/2006/relationships" id="259" r:id="R6a1ec02a83894ab5"/>
    <p:sldId xmlns:r="http://schemas.openxmlformats.org/officeDocument/2006/relationships" id="260" r:id="R7f73f5a04000443b"/>
    <p:sldId xmlns:r="http://schemas.openxmlformats.org/officeDocument/2006/relationships" id="261" r:id="R9797ac7286fd4426"/>
    <p:sldId xmlns:r="http://schemas.openxmlformats.org/officeDocument/2006/relationships" id="262" r:id="R9a0618565a19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75c35c7eb40c2" /><Relationship Type="http://schemas.openxmlformats.org/officeDocument/2006/relationships/slide" Target="/ppt/slides/slide1.xml" Id="R2afac175f74a4cf8" /><Relationship Type="http://schemas.openxmlformats.org/officeDocument/2006/relationships/slide" Target="/ppt/slides/slide2.xml" Id="R23b1de4439264357" /><Relationship Type="http://schemas.openxmlformats.org/officeDocument/2006/relationships/slide" Target="/ppt/slides/slide3.xml" Id="R05fa5f5090324369" /><Relationship Type="http://schemas.openxmlformats.org/officeDocument/2006/relationships/slide" Target="/ppt/slides/slide4.xml" Id="R6a1ec02a83894ab5" /><Relationship Type="http://schemas.openxmlformats.org/officeDocument/2006/relationships/slide" Target="/ppt/slides/slide5.xml" Id="R7f73f5a04000443b" /><Relationship Type="http://schemas.openxmlformats.org/officeDocument/2006/relationships/slide" Target="/ppt/slides/slide6.xml" Id="R9797ac7286fd4426" /><Relationship Type="http://schemas.openxmlformats.org/officeDocument/2006/relationships/slide" Target="/ppt/slides/slide7.xml" Id="R9a0618565a19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96dcc0be3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f1a8e0df6411b" /><Relationship Type="http://schemas.openxmlformats.org/officeDocument/2006/relationships/theme" Target="/ppt/slideMasters/theme/theme1.xml" Id="Rbd29d85be00545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f1a8e0df6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e04cd2238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abb19549048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cdf55ccf9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1eda13ca84f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d7377e87f4b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aa00bec704c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d7d846559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94 092 381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6 533 722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11 512 659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30 697 055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HOLDING AS  –  70,5 %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ALEN BEGIC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