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d7c8a3172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ef3d7f2914328"/>
  </p:sldMasterIdLst>
  <p:sldIdLst>
    <p:sldId xmlns:r="http://schemas.openxmlformats.org/officeDocument/2006/relationships" id="256" r:id="Rea37bebb6e964284"/>
    <p:sldId xmlns:r="http://schemas.openxmlformats.org/officeDocument/2006/relationships" id="257" r:id="R546b58d9f6ac4eec"/>
    <p:sldId xmlns:r="http://schemas.openxmlformats.org/officeDocument/2006/relationships" id="258" r:id="R093ab404fe314483"/>
    <p:sldId xmlns:r="http://schemas.openxmlformats.org/officeDocument/2006/relationships" id="259" r:id="R237032c93e8c4079"/>
    <p:sldId xmlns:r="http://schemas.openxmlformats.org/officeDocument/2006/relationships" id="260" r:id="Re7a6889adc584728"/>
    <p:sldId xmlns:r="http://schemas.openxmlformats.org/officeDocument/2006/relationships" id="261" r:id="Ra9fcec902910427f"/>
    <p:sldId xmlns:r="http://schemas.openxmlformats.org/officeDocument/2006/relationships" id="262" r:id="Rf62cd33fd32f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ef3d7f2914328" /><Relationship Type="http://schemas.openxmlformats.org/officeDocument/2006/relationships/slide" Target="/ppt/slides/slide1.xml" Id="Rea37bebb6e964284" /><Relationship Type="http://schemas.openxmlformats.org/officeDocument/2006/relationships/slide" Target="/ppt/slides/slide2.xml" Id="R546b58d9f6ac4eec" /><Relationship Type="http://schemas.openxmlformats.org/officeDocument/2006/relationships/slide" Target="/ppt/slides/slide3.xml" Id="R093ab404fe314483" /><Relationship Type="http://schemas.openxmlformats.org/officeDocument/2006/relationships/slide" Target="/ppt/slides/slide4.xml" Id="R237032c93e8c4079" /><Relationship Type="http://schemas.openxmlformats.org/officeDocument/2006/relationships/slide" Target="/ppt/slides/slide5.xml" Id="Re7a6889adc584728" /><Relationship Type="http://schemas.openxmlformats.org/officeDocument/2006/relationships/slide" Target="/ppt/slides/slide6.xml" Id="Ra9fcec902910427f" /><Relationship Type="http://schemas.openxmlformats.org/officeDocument/2006/relationships/slide" Target="/ppt/slides/slide7.xml" Id="Rf62cd33fd32f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bab1a9ecb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bc323aed450a" /><Relationship Type="http://schemas.openxmlformats.org/officeDocument/2006/relationships/theme" Target="/ppt/slideMasters/theme/theme1.xml" Id="Rd3492ac8cb3a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ebc323aed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a37d045fa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feb5e393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ae4ab16d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fd94e257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05b64e26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e2ac8467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2febb4fe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25 336 336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18 274 206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49 843 332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236 079 102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257 011 274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 HARALD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sander@sander.no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985 195 994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EIKEVIKEN HOLDING AS</a:t>
            </a:r>
          </a:p>
        </p:txBody>
      </p:sp>
    </p:spTree>
  </p:cSld>
  <p:clrMapOvr>
    <a:masterClrMapping xmlns:a="http://schemas.openxmlformats.org/drawingml/2006/main"/>
  </p:clrMapOvr>
</p:sld>
</file>