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27547e302440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ad1ee261de4cb0"/>
  </p:sldMasterIdLst>
  <p:sldIdLst>
    <p:sldId xmlns:r="http://schemas.openxmlformats.org/officeDocument/2006/relationships" id="256" r:id="R50afe414dba0473c"/>
    <p:sldId xmlns:r="http://schemas.openxmlformats.org/officeDocument/2006/relationships" id="257" r:id="Rc93974f27e0a4730"/>
    <p:sldId xmlns:r="http://schemas.openxmlformats.org/officeDocument/2006/relationships" id="258" r:id="R5d3d55cc54e248c4"/>
    <p:sldId xmlns:r="http://schemas.openxmlformats.org/officeDocument/2006/relationships" id="259" r:id="Rde5e0b3051bd46b5"/>
    <p:sldId xmlns:r="http://schemas.openxmlformats.org/officeDocument/2006/relationships" id="260" r:id="R39b3a19283304ab5"/>
    <p:sldId xmlns:r="http://schemas.openxmlformats.org/officeDocument/2006/relationships" id="261" r:id="R5fff51a535b54f64"/>
    <p:sldId xmlns:r="http://schemas.openxmlformats.org/officeDocument/2006/relationships" id="262" r:id="Ra815198834d84f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d1ee261de4cb0" /><Relationship Type="http://schemas.openxmlformats.org/officeDocument/2006/relationships/slide" Target="/ppt/slides/slide1.xml" Id="R50afe414dba0473c" /><Relationship Type="http://schemas.openxmlformats.org/officeDocument/2006/relationships/slide" Target="/ppt/slides/slide2.xml" Id="Rc93974f27e0a4730" /><Relationship Type="http://schemas.openxmlformats.org/officeDocument/2006/relationships/slide" Target="/ppt/slides/slide3.xml" Id="R5d3d55cc54e248c4" /><Relationship Type="http://schemas.openxmlformats.org/officeDocument/2006/relationships/slide" Target="/ppt/slides/slide4.xml" Id="Rde5e0b3051bd46b5" /><Relationship Type="http://schemas.openxmlformats.org/officeDocument/2006/relationships/slide" Target="/ppt/slides/slide5.xml" Id="R39b3a19283304ab5" /><Relationship Type="http://schemas.openxmlformats.org/officeDocument/2006/relationships/slide" Target="/ppt/slides/slide6.xml" Id="R5fff51a535b54f64" /><Relationship Type="http://schemas.openxmlformats.org/officeDocument/2006/relationships/slide" Target="/ppt/slides/slide7.xml" Id="Ra815198834d84f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c622c9fd44d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1bc6af28a406f" /><Relationship Type="http://schemas.openxmlformats.org/officeDocument/2006/relationships/theme" Target="/ppt/slideMasters/theme/theme1.xml" Id="R52df62b3abd74c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21bc6af28a40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04f9764064e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065030483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165c1418143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1eae8cb4546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cabb7063a4c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567cd573a49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0a8a4449e4c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STAVANGER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19 430 723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3 801 814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7 342 242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