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476db48cc34c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714ac64e5741ee"/>
  </p:sldMasterIdLst>
  <p:sldIdLst>
    <p:sldId xmlns:r="http://schemas.openxmlformats.org/officeDocument/2006/relationships" id="256" r:id="Rf156ece253374cb1"/>
    <p:sldId xmlns:r="http://schemas.openxmlformats.org/officeDocument/2006/relationships" id="257" r:id="R38a74b2bb477496c"/>
    <p:sldId xmlns:r="http://schemas.openxmlformats.org/officeDocument/2006/relationships" id="258" r:id="R4f066d7b29394209"/>
    <p:sldId xmlns:r="http://schemas.openxmlformats.org/officeDocument/2006/relationships" id="259" r:id="Rceb8a5fd539e48bc"/>
    <p:sldId xmlns:r="http://schemas.openxmlformats.org/officeDocument/2006/relationships" id="260" r:id="Rb20c567aa2b143ee"/>
    <p:sldId xmlns:r="http://schemas.openxmlformats.org/officeDocument/2006/relationships" id="261" r:id="R4d4ff372235a41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14ac64e5741ee" /><Relationship Type="http://schemas.openxmlformats.org/officeDocument/2006/relationships/slide" Target="/ppt/slides/slide1.xml" Id="Rf156ece253374cb1" /><Relationship Type="http://schemas.openxmlformats.org/officeDocument/2006/relationships/slide" Target="/ppt/slides/slide2.xml" Id="R38a74b2bb477496c" /><Relationship Type="http://schemas.openxmlformats.org/officeDocument/2006/relationships/slide" Target="/ppt/slides/slide3.xml" Id="R4f066d7b29394209" /><Relationship Type="http://schemas.openxmlformats.org/officeDocument/2006/relationships/slide" Target="/ppt/slides/slide4.xml" Id="Rceb8a5fd539e48bc" /><Relationship Type="http://schemas.openxmlformats.org/officeDocument/2006/relationships/slide" Target="/ppt/slides/slide5.xml" Id="Rb20c567aa2b143ee" /><Relationship Type="http://schemas.openxmlformats.org/officeDocument/2006/relationships/slide" Target="/ppt/slides/slide6.xml" Id="R4d4ff372235a41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ce15787e14f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fa7ed74be44af" /><Relationship Type="http://schemas.openxmlformats.org/officeDocument/2006/relationships/theme" Target="/ppt/slideMasters/theme/theme1.xml" Id="R96cd4470b3c545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3fa7ed74be44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6c87bf08d48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cb2f76f3045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acdb9e48f41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cf704291344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dc83444774e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49d798bf149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STAVANGER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Bjødnabeen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985 182 736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