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3f7d84a9854a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7efb610416422b"/>
  </p:sldMasterIdLst>
  <p:sldIdLst>
    <p:sldId xmlns:r="http://schemas.openxmlformats.org/officeDocument/2006/relationships" id="256" r:id="Rb4e304c1bc1a4434"/>
    <p:sldId xmlns:r="http://schemas.openxmlformats.org/officeDocument/2006/relationships" id="257" r:id="R8d36cc6cf60248ce"/>
    <p:sldId xmlns:r="http://schemas.openxmlformats.org/officeDocument/2006/relationships" id="258" r:id="Rc1043e045f364e71"/>
    <p:sldId xmlns:r="http://schemas.openxmlformats.org/officeDocument/2006/relationships" id="259" r:id="R7b274eb60e814b00"/>
    <p:sldId xmlns:r="http://schemas.openxmlformats.org/officeDocument/2006/relationships" id="260" r:id="R02d1d15c4641405f"/>
    <p:sldId xmlns:r="http://schemas.openxmlformats.org/officeDocument/2006/relationships" id="261" r:id="R4fb4c98f327840cd"/>
    <p:sldId xmlns:r="http://schemas.openxmlformats.org/officeDocument/2006/relationships" id="262" r:id="R876d82d5fa084b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7efb610416422b" /><Relationship Type="http://schemas.openxmlformats.org/officeDocument/2006/relationships/slide" Target="/ppt/slides/slide1.xml" Id="Rb4e304c1bc1a4434" /><Relationship Type="http://schemas.openxmlformats.org/officeDocument/2006/relationships/slide" Target="/ppt/slides/slide2.xml" Id="R8d36cc6cf60248ce" /><Relationship Type="http://schemas.openxmlformats.org/officeDocument/2006/relationships/slide" Target="/ppt/slides/slide3.xml" Id="Rc1043e045f364e71" /><Relationship Type="http://schemas.openxmlformats.org/officeDocument/2006/relationships/slide" Target="/ppt/slides/slide4.xml" Id="R7b274eb60e814b00" /><Relationship Type="http://schemas.openxmlformats.org/officeDocument/2006/relationships/slide" Target="/ppt/slides/slide5.xml" Id="R02d1d15c4641405f" /><Relationship Type="http://schemas.openxmlformats.org/officeDocument/2006/relationships/slide" Target="/ppt/slides/slide6.xml" Id="R4fb4c98f327840cd" /><Relationship Type="http://schemas.openxmlformats.org/officeDocument/2006/relationships/slide" Target="/ppt/slides/slide7.xml" Id="R876d82d5fa084b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0a8240a98f42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86d6f360e4c4c" /><Relationship Type="http://schemas.openxmlformats.org/officeDocument/2006/relationships/theme" Target="/ppt/slideMasters/theme/theme1.xml" Id="R425047e0f3cb42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686d6f360e4c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77f54f7fd43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2b1a3310443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55d57970b43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655688da84e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3e521dd0342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07483fa1046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4e43342c147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MIKI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MIKI REGNSKAP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18 147 264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4 079 774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3 988 798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10 508 855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18 994 225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KITTILSEN JØRGEN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PREGO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JEAN B LINAAE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KITTILSEN ANNE LISE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Dahls gate 1-3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47 09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post@miki-regnskap.no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985 148 651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