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deb74eedc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a93b7df344173"/>
  </p:sldMasterIdLst>
  <p:sldIdLst>
    <p:sldId xmlns:r="http://schemas.openxmlformats.org/officeDocument/2006/relationships" id="256" r:id="R836b7721efa14060"/>
    <p:sldId xmlns:r="http://schemas.openxmlformats.org/officeDocument/2006/relationships" id="257" r:id="Re46d1f535bcd47ab"/>
    <p:sldId xmlns:r="http://schemas.openxmlformats.org/officeDocument/2006/relationships" id="258" r:id="Rd4e5a1af5a9140fe"/>
    <p:sldId xmlns:r="http://schemas.openxmlformats.org/officeDocument/2006/relationships" id="259" r:id="R1567549dfb8a44a0"/>
    <p:sldId xmlns:r="http://schemas.openxmlformats.org/officeDocument/2006/relationships" id="260" r:id="R10c3295d7bb14c45"/>
    <p:sldId xmlns:r="http://schemas.openxmlformats.org/officeDocument/2006/relationships" id="261" r:id="Rf471f235cac240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a93b7df344173" /><Relationship Type="http://schemas.openxmlformats.org/officeDocument/2006/relationships/slide" Target="/ppt/slides/slide1.xml" Id="R836b7721efa14060" /><Relationship Type="http://schemas.openxmlformats.org/officeDocument/2006/relationships/slide" Target="/ppt/slides/slide2.xml" Id="Re46d1f535bcd47ab" /><Relationship Type="http://schemas.openxmlformats.org/officeDocument/2006/relationships/slide" Target="/ppt/slides/slide3.xml" Id="Rd4e5a1af5a9140fe" /><Relationship Type="http://schemas.openxmlformats.org/officeDocument/2006/relationships/slide" Target="/ppt/slides/slide4.xml" Id="R1567549dfb8a44a0" /><Relationship Type="http://schemas.openxmlformats.org/officeDocument/2006/relationships/slide" Target="/ppt/slides/slide5.xml" Id="R10c3295d7bb14c45" /><Relationship Type="http://schemas.openxmlformats.org/officeDocument/2006/relationships/slide" Target="/ppt/slides/slide6.xml" Id="Rf471f235cac240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3e555f2c2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b155b82e945a7" /><Relationship Type="http://schemas.openxmlformats.org/officeDocument/2006/relationships/theme" Target="/ppt/slideMasters/theme/theme1.xml" Id="Rc97817f23a3148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b155b82e9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b2af9a03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631dcf33c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18018003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6eec7f0dd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133de108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3ffb7096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