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8a65235cd145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cc19d54cd54a85"/>
  </p:sldMasterIdLst>
  <p:sldIdLst>
    <p:sldId xmlns:r="http://schemas.openxmlformats.org/officeDocument/2006/relationships" id="256" r:id="R3993748fe00c4b45"/>
    <p:sldId xmlns:r="http://schemas.openxmlformats.org/officeDocument/2006/relationships" id="257" r:id="Re0891834dd17429c"/>
    <p:sldId xmlns:r="http://schemas.openxmlformats.org/officeDocument/2006/relationships" id="258" r:id="R3388c7949f5b4fb3"/>
    <p:sldId xmlns:r="http://schemas.openxmlformats.org/officeDocument/2006/relationships" id="259" r:id="R2d4dee436f924051"/>
    <p:sldId xmlns:r="http://schemas.openxmlformats.org/officeDocument/2006/relationships" id="260" r:id="Rad2aa9e9c4be41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cc19d54cd54a85" /><Relationship Type="http://schemas.openxmlformats.org/officeDocument/2006/relationships/slide" Target="/ppt/slides/slide1.xml" Id="R3993748fe00c4b45" /><Relationship Type="http://schemas.openxmlformats.org/officeDocument/2006/relationships/slide" Target="/ppt/slides/slide2.xml" Id="Re0891834dd17429c" /><Relationship Type="http://schemas.openxmlformats.org/officeDocument/2006/relationships/slide" Target="/ppt/slides/slide3.xml" Id="R3388c7949f5b4fb3" /><Relationship Type="http://schemas.openxmlformats.org/officeDocument/2006/relationships/slide" Target="/ppt/slides/slide4.xml" Id="R2d4dee436f924051" /><Relationship Type="http://schemas.openxmlformats.org/officeDocument/2006/relationships/slide" Target="/ppt/slides/slide5.xml" Id="Rad2aa9e9c4be41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d5f53af44b41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c86af6456e4679" /><Relationship Type="http://schemas.openxmlformats.org/officeDocument/2006/relationships/theme" Target="/ppt/slideMasters/theme/theme1.xml" Id="Rd8530bfbe32a48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bc86af6456e46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60ef9cfdc549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391b79b8234f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73fa386b104f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b725c4ee904c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3c2faf91644e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TUBULUS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TUBULUS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TUBULUS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TUBULUS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TUBULUS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TUBULUS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985 096 449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TUBULUS AS</a:t>
            </a:r>
          </a:p>
        </p:txBody>
      </p:sp>
    </p:spTree>
  </p:cSld>
  <p:clrMapOvr>
    <a:masterClrMapping xmlns:a="http://schemas.openxmlformats.org/drawingml/2006/main"/>
  </p:clrMapOvr>
</p:sld>
</file>