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9241d80b5749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04e956c6e34fa3"/>
  </p:sldMasterIdLst>
  <p:sldIdLst>
    <p:sldId xmlns:r="http://schemas.openxmlformats.org/officeDocument/2006/relationships" id="256" r:id="R51daf9557955443f"/>
    <p:sldId xmlns:r="http://schemas.openxmlformats.org/officeDocument/2006/relationships" id="257" r:id="Ra6b4bae786d149fd"/>
    <p:sldId xmlns:r="http://schemas.openxmlformats.org/officeDocument/2006/relationships" id="258" r:id="R280c6c90edee4799"/>
    <p:sldId xmlns:r="http://schemas.openxmlformats.org/officeDocument/2006/relationships" id="259" r:id="R6684063906494654"/>
    <p:sldId xmlns:r="http://schemas.openxmlformats.org/officeDocument/2006/relationships" id="260" r:id="Rdb3f4305e6294b8b"/>
    <p:sldId xmlns:r="http://schemas.openxmlformats.org/officeDocument/2006/relationships" id="261" r:id="R95cb53dc72304892"/>
    <p:sldId xmlns:r="http://schemas.openxmlformats.org/officeDocument/2006/relationships" id="262" r:id="Re26a191df4a84e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04e956c6e34fa3" /><Relationship Type="http://schemas.openxmlformats.org/officeDocument/2006/relationships/slide" Target="/ppt/slides/slide1.xml" Id="R51daf9557955443f" /><Relationship Type="http://schemas.openxmlformats.org/officeDocument/2006/relationships/slide" Target="/ppt/slides/slide2.xml" Id="Ra6b4bae786d149fd" /><Relationship Type="http://schemas.openxmlformats.org/officeDocument/2006/relationships/slide" Target="/ppt/slides/slide3.xml" Id="R280c6c90edee4799" /><Relationship Type="http://schemas.openxmlformats.org/officeDocument/2006/relationships/slide" Target="/ppt/slides/slide4.xml" Id="R6684063906494654" /><Relationship Type="http://schemas.openxmlformats.org/officeDocument/2006/relationships/slide" Target="/ppt/slides/slide5.xml" Id="Rdb3f4305e6294b8b" /><Relationship Type="http://schemas.openxmlformats.org/officeDocument/2006/relationships/slide" Target="/ppt/slides/slide6.xml" Id="R95cb53dc72304892" /><Relationship Type="http://schemas.openxmlformats.org/officeDocument/2006/relationships/slide" Target="/ppt/slides/slide7.xml" Id="Re26a191df4a84e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fd4b72902645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da8e6dfa574aeb" /><Relationship Type="http://schemas.openxmlformats.org/officeDocument/2006/relationships/theme" Target="/ppt/slideMasters/theme/theme1.xml" Id="R5c32939cb0a24a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cda8e6dfa574a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d885c1079845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b586a31b3f4a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0c0b99d8e143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cb2277074245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8d090192b540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da1ad3fba540b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1e4f4a338b45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ERIK JOHNSEN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JOHNSEN HOLDING AS ble etablert [år] og holder til i Mandal.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432 457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282 588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14 518 243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20 917 452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21 166 094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JOHNSEN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Erik Johnsen, Hollendergata 5D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4514 Mandal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985 090 939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