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64d9b51b4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3e7337c7f4f90"/>
  </p:sldMasterIdLst>
  <p:sldIdLst>
    <p:sldId xmlns:r="http://schemas.openxmlformats.org/officeDocument/2006/relationships" id="256" r:id="Rcf79b92203c24ae6"/>
    <p:sldId xmlns:r="http://schemas.openxmlformats.org/officeDocument/2006/relationships" id="257" r:id="Rd4085c179cac479a"/>
    <p:sldId xmlns:r="http://schemas.openxmlformats.org/officeDocument/2006/relationships" id="258" r:id="R7a614cba934f4ad1"/>
    <p:sldId xmlns:r="http://schemas.openxmlformats.org/officeDocument/2006/relationships" id="259" r:id="Rdbf827cd02a34fc4"/>
    <p:sldId xmlns:r="http://schemas.openxmlformats.org/officeDocument/2006/relationships" id="260" r:id="R300522956650407a"/>
    <p:sldId xmlns:r="http://schemas.openxmlformats.org/officeDocument/2006/relationships" id="261" r:id="R393e2f8e720046f6"/>
    <p:sldId xmlns:r="http://schemas.openxmlformats.org/officeDocument/2006/relationships" id="262" r:id="Rabb9c14ab42f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3e7337c7f4f90" /><Relationship Type="http://schemas.openxmlformats.org/officeDocument/2006/relationships/slide" Target="/ppt/slides/slide1.xml" Id="Rcf79b92203c24ae6" /><Relationship Type="http://schemas.openxmlformats.org/officeDocument/2006/relationships/slide" Target="/ppt/slides/slide2.xml" Id="Rd4085c179cac479a" /><Relationship Type="http://schemas.openxmlformats.org/officeDocument/2006/relationships/slide" Target="/ppt/slides/slide3.xml" Id="R7a614cba934f4ad1" /><Relationship Type="http://schemas.openxmlformats.org/officeDocument/2006/relationships/slide" Target="/ppt/slides/slide4.xml" Id="Rdbf827cd02a34fc4" /><Relationship Type="http://schemas.openxmlformats.org/officeDocument/2006/relationships/slide" Target="/ppt/slides/slide5.xml" Id="R300522956650407a" /><Relationship Type="http://schemas.openxmlformats.org/officeDocument/2006/relationships/slide" Target="/ppt/slides/slide6.xml" Id="R393e2f8e720046f6" /><Relationship Type="http://schemas.openxmlformats.org/officeDocument/2006/relationships/slide" Target="/ppt/slides/slide7.xml" Id="Rabb9c14ab42f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898c65be8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c5a9601b14613" /><Relationship Type="http://schemas.openxmlformats.org/officeDocument/2006/relationships/theme" Target="/ppt/slideMasters/theme/theme1.xml" Id="Ra9f9c84465dc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c5a9601b1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ad4cf914c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149fe5e79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fba66167e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2659fca6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f3dec367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f4305e8dd4c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b18327fb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7 461 407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50 121 363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50 479 544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ANKER-RASCH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ANKER-RASCH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ANKER-RASCH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985 013 241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PITUS AS</a:t>
            </a:r>
          </a:p>
        </p:txBody>
      </p:sp>
    </p:spTree>
  </p:cSld>
  <p:clrMapOvr>
    <a:masterClrMapping xmlns:a="http://schemas.openxmlformats.org/drawingml/2006/main"/>
  </p:clrMapOvr>
</p:sld>
</file>