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638e2c6e5c40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91319547ce433b"/>
  </p:sldMasterIdLst>
  <p:sldIdLst>
    <p:sldId xmlns:r="http://schemas.openxmlformats.org/officeDocument/2006/relationships" id="256" r:id="R4f94929f5e4c480b"/>
    <p:sldId xmlns:r="http://schemas.openxmlformats.org/officeDocument/2006/relationships" id="257" r:id="Rd0386d90d5fa4c8e"/>
    <p:sldId xmlns:r="http://schemas.openxmlformats.org/officeDocument/2006/relationships" id="258" r:id="R5b7fcde22f634680"/>
    <p:sldId xmlns:r="http://schemas.openxmlformats.org/officeDocument/2006/relationships" id="259" r:id="Rd66c05b719ee4ba1"/>
    <p:sldId xmlns:r="http://schemas.openxmlformats.org/officeDocument/2006/relationships" id="260" r:id="R65e3b1c2ad004660"/>
    <p:sldId xmlns:r="http://schemas.openxmlformats.org/officeDocument/2006/relationships" id="261" r:id="R5cc5acd4248746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91319547ce433b" /><Relationship Type="http://schemas.openxmlformats.org/officeDocument/2006/relationships/slide" Target="/ppt/slides/slide1.xml" Id="R4f94929f5e4c480b" /><Relationship Type="http://schemas.openxmlformats.org/officeDocument/2006/relationships/slide" Target="/ppt/slides/slide2.xml" Id="Rd0386d90d5fa4c8e" /><Relationship Type="http://schemas.openxmlformats.org/officeDocument/2006/relationships/slide" Target="/ppt/slides/slide3.xml" Id="R5b7fcde22f634680" /><Relationship Type="http://schemas.openxmlformats.org/officeDocument/2006/relationships/slide" Target="/ppt/slides/slide4.xml" Id="Rd66c05b719ee4ba1" /><Relationship Type="http://schemas.openxmlformats.org/officeDocument/2006/relationships/slide" Target="/ppt/slides/slide5.xml" Id="R65e3b1c2ad004660" /><Relationship Type="http://schemas.openxmlformats.org/officeDocument/2006/relationships/slide" Target="/ppt/slides/slide6.xml" Id="R5cc5acd4248746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0cd50fb06946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0c99a1e5a45b8" /><Relationship Type="http://schemas.openxmlformats.org/officeDocument/2006/relationships/theme" Target="/ppt/slideMasters/theme/theme1.xml" Id="R2c79cc18fb1344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20c99a1e5a45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7f4b11d88b4e0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8a93a3e17642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edcb2e13e44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d79e7ca2ee4f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19fc5a049f41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fcf01f7a1e4a0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PITUS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17 94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985 013 241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PITUS AS</a:t>
            </a:r>
          </a:p>
        </p:txBody>
      </p:sp>
    </p:spTree>
  </p:cSld>
  <p:clrMapOvr>
    <a:masterClrMapping xmlns:a="http://schemas.openxmlformats.org/drawingml/2006/main"/>
  </p:clrMapOvr>
</p:sld>
</file>