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3f93492a3b4e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e5dd452814663"/>
  </p:sldMasterIdLst>
  <p:sldIdLst>
    <p:sldId xmlns:r="http://schemas.openxmlformats.org/officeDocument/2006/relationships" id="256" r:id="Rcd27da80c192459e"/>
    <p:sldId xmlns:r="http://schemas.openxmlformats.org/officeDocument/2006/relationships" id="257" r:id="R174bd06a45b047a1"/>
    <p:sldId xmlns:r="http://schemas.openxmlformats.org/officeDocument/2006/relationships" id="258" r:id="R4b9d5b2c77544138"/>
    <p:sldId xmlns:r="http://schemas.openxmlformats.org/officeDocument/2006/relationships" id="259" r:id="R3327aee416554b0c"/>
    <p:sldId xmlns:r="http://schemas.openxmlformats.org/officeDocument/2006/relationships" id="260" r:id="Reb313d7866584015"/>
    <p:sldId xmlns:r="http://schemas.openxmlformats.org/officeDocument/2006/relationships" id="261" r:id="R50e25181f9f44ef3"/>
    <p:sldId xmlns:r="http://schemas.openxmlformats.org/officeDocument/2006/relationships" id="262" r:id="Rdaabd89217ae4e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e5dd452814663" /><Relationship Type="http://schemas.openxmlformats.org/officeDocument/2006/relationships/slide" Target="/ppt/slides/slide1.xml" Id="Rcd27da80c192459e" /><Relationship Type="http://schemas.openxmlformats.org/officeDocument/2006/relationships/slide" Target="/ppt/slides/slide2.xml" Id="R174bd06a45b047a1" /><Relationship Type="http://schemas.openxmlformats.org/officeDocument/2006/relationships/slide" Target="/ppt/slides/slide3.xml" Id="R4b9d5b2c77544138" /><Relationship Type="http://schemas.openxmlformats.org/officeDocument/2006/relationships/slide" Target="/ppt/slides/slide4.xml" Id="R3327aee416554b0c" /><Relationship Type="http://schemas.openxmlformats.org/officeDocument/2006/relationships/slide" Target="/ppt/slides/slide5.xml" Id="Reb313d7866584015" /><Relationship Type="http://schemas.openxmlformats.org/officeDocument/2006/relationships/slide" Target="/ppt/slides/slide6.xml" Id="R50e25181f9f44ef3" /><Relationship Type="http://schemas.openxmlformats.org/officeDocument/2006/relationships/slide" Target="/ppt/slides/slide7.xml" Id="Rdaabd89217ae4e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d22f8e148412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aef6002f941a6" /><Relationship Type="http://schemas.openxmlformats.org/officeDocument/2006/relationships/theme" Target="/ppt/slideMasters/theme/theme1.xml" Id="R253a2d8d616c4d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9aef6002f941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7b5a52d34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9de8535da948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6a8ebb42a402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184255a76146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a40447fd74a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d967283f742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609d937b347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4 971 650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45 694 154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45 846 084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49,5 %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ANKER-RASCH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17 94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985 010 951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ANDY AS</a:t>
            </a:r>
          </a:p>
        </p:txBody>
      </p:sp>
    </p:spTree>
  </p:cSld>
  <p:clrMapOvr>
    <a:masterClrMapping xmlns:a="http://schemas.openxmlformats.org/drawingml/2006/main"/>
  </p:clrMapOvr>
</p:sld>
</file>