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3882b4c89242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93873e5d744c5e"/>
  </p:sldMasterIdLst>
  <p:sldIdLst>
    <p:sldId xmlns:r="http://schemas.openxmlformats.org/officeDocument/2006/relationships" id="256" r:id="R707ba53744764b30"/>
    <p:sldId xmlns:r="http://schemas.openxmlformats.org/officeDocument/2006/relationships" id="257" r:id="R5623a3933d9b4c0a"/>
    <p:sldId xmlns:r="http://schemas.openxmlformats.org/officeDocument/2006/relationships" id="258" r:id="R286754c6c87e45f1"/>
    <p:sldId xmlns:r="http://schemas.openxmlformats.org/officeDocument/2006/relationships" id="259" r:id="Rc9aadffc2174447d"/>
    <p:sldId xmlns:r="http://schemas.openxmlformats.org/officeDocument/2006/relationships" id="260" r:id="R8e19710651dc49a2"/>
    <p:sldId xmlns:r="http://schemas.openxmlformats.org/officeDocument/2006/relationships" id="261" r:id="R94eb7e5e3aff4618"/>
    <p:sldId xmlns:r="http://schemas.openxmlformats.org/officeDocument/2006/relationships" id="262" r:id="Rc3c32f6739034b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93873e5d744c5e" /><Relationship Type="http://schemas.openxmlformats.org/officeDocument/2006/relationships/slide" Target="/ppt/slides/slide1.xml" Id="R707ba53744764b30" /><Relationship Type="http://schemas.openxmlformats.org/officeDocument/2006/relationships/slide" Target="/ppt/slides/slide2.xml" Id="R5623a3933d9b4c0a" /><Relationship Type="http://schemas.openxmlformats.org/officeDocument/2006/relationships/slide" Target="/ppt/slides/slide3.xml" Id="R286754c6c87e45f1" /><Relationship Type="http://schemas.openxmlformats.org/officeDocument/2006/relationships/slide" Target="/ppt/slides/slide4.xml" Id="Rc9aadffc2174447d" /><Relationship Type="http://schemas.openxmlformats.org/officeDocument/2006/relationships/slide" Target="/ppt/slides/slide5.xml" Id="R8e19710651dc49a2" /><Relationship Type="http://schemas.openxmlformats.org/officeDocument/2006/relationships/slide" Target="/ppt/slides/slide6.xml" Id="R94eb7e5e3aff4618" /><Relationship Type="http://schemas.openxmlformats.org/officeDocument/2006/relationships/slide" Target="/ppt/slides/slide7.xml" Id="Rc3c32f6739034b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44c51a6bbf46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0b7331e3d44e2" /><Relationship Type="http://schemas.openxmlformats.org/officeDocument/2006/relationships/theme" Target="/ppt/slideMasters/theme/theme1.xml" Id="R01daf51375db4d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10b7331e3d44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d062eae2349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28225225d4d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513b1f50c45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b1dbe785343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bd1eea88e40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4b1decc5f41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1cff0572d41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SEABROKERS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−662 480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17 363 999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98 886 113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176 188 211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985 010 862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