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3e30bf31a04b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be44237902409c"/>
  </p:sldMasterIdLst>
  <p:sldIdLst>
    <p:sldId xmlns:r="http://schemas.openxmlformats.org/officeDocument/2006/relationships" id="256" r:id="R562bc3f8496c4bd1"/>
    <p:sldId xmlns:r="http://schemas.openxmlformats.org/officeDocument/2006/relationships" id="257" r:id="R563ecde98a714658"/>
    <p:sldId xmlns:r="http://schemas.openxmlformats.org/officeDocument/2006/relationships" id="258" r:id="Ref1241d9201f4273"/>
    <p:sldId xmlns:r="http://schemas.openxmlformats.org/officeDocument/2006/relationships" id="259" r:id="R5a3d1fe28e574c96"/>
    <p:sldId xmlns:r="http://schemas.openxmlformats.org/officeDocument/2006/relationships" id="260" r:id="Rd874c3c854b147de"/>
    <p:sldId xmlns:r="http://schemas.openxmlformats.org/officeDocument/2006/relationships" id="261" r:id="R03f7407afade46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be44237902409c" /><Relationship Type="http://schemas.openxmlformats.org/officeDocument/2006/relationships/slide" Target="/ppt/slides/slide1.xml" Id="R562bc3f8496c4bd1" /><Relationship Type="http://schemas.openxmlformats.org/officeDocument/2006/relationships/slide" Target="/ppt/slides/slide2.xml" Id="R563ecde98a714658" /><Relationship Type="http://schemas.openxmlformats.org/officeDocument/2006/relationships/slide" Target="/ppt/slides/slide3.xml" Id="Ref1241d9201f4273" /><Relationship Type="http://schemas.openxmlformats.org/officeDocument/2006/relationships/slide" Target="/ppt/slides/slide4.xml" Id="R5a3d1fe28e574c96" /><Relationship Type="http://schemas.openxmlformats.org/officeDocument/2006/relationships/slide" Target="/ppt/slides/slide5.xml" Id="Rd874c3c854b147de" /><Relationship Type="http://schemas.openxmlformats.org/officeDocument/2006/relationships/slide" Target="/ppt/slides/slide6.xml" Id="R03f7407afade46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90d693142d4e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82cda573c4361" /><Relationship Type="http://schemas.openxmlformats.org/officeDocument/2006/relationships/theme" Target="/ppt/slideMasters/theme/theme1.xml" Id="Rcdf030b912424a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e82cda573c43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2d000f48443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c66204eb44c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63d741a8b4b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5e7bda95248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6b82f8f0f47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ae9c11b4d4d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SEABROKERS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SEABROKERS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SEABROKERS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SEABROKERS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SEABROKERS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SEABROKERS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Forusbeen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985 010 862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SEABROKERS HOLDING AS</a:t>
            </a:r>
          </a:p>
        </p:txBody>
      </p:sp>
    </p:spTree>
  </p:cSld>
  <p:clrMapOvr>
    <a:masterClrMapping xmlns:a="http://schemas.openxmlformats.org/drawingml/2006/main"/>
  </p:clrMapOvr>
</p:sld>
</file>