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d898c6b53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c06a63fe64575"/>
  </p:sldMasterIdLst>
  <p:sldIdLst>
    <p:sldId xmlns:r="http://schemas.openxmlformats.org/officeDocument/2006/relationships" id="256" r:id="Raeda23403eee4a30"/>
    <p:sldId xmlns:r="http://schemas.openxmlformats.org/officeDocument/2006/relationships" id="257" r:id="Rf15480d9ced84d59"/>
    <p:sldId xmlns:r="http://schemas.openxmlformats.org/officeDocument/2006/relationships" id="258" r:id="R81721e31f8e643df"/>
    <p:sldId xmlns:r="http://schemas.openxmlformats.org/officeDocument/2006/relationships" id="259" r:id="R027ab1c3d3084b4b"/>
    <p:sldId xmlns:r="http://schemas.openxmlformats.org/officeDocument/2006/relationships" id="260" r:id="R83fbb4a715bd4270"/>
    <p:sldId xmlns:r="http://schemas.openxmlformats.org/officeDocument/2006/relationships" id="261" r:id="R5701a48afc814c5f"/>
    <p:sldId xmlns:r="http://schemas.openxmlformats.org/officeDocument/2006/relationships" id="262" r:id="R7bfd3bccf2ee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c06a63fe64575" /><Relationship Type="http://schemas.openxmlformats.org/officeDocument/2006/relationships/slide" Target="/ppt/slides/slide1.xml" Id="Raeda23403eee4a30" /><Relationship Type="http://schemas.openxmlformats.org/officeDocument/2006/relationships/slide" Target="/ppt/slides/slide2.xml" Id="Rf15480d9ced84d59" /><Relationship Type="http://schemas.openxmlformats.org/officeDocument/2006/relationships/slide" Target="/ppt/slides/slide3.xml" Id="R81721e31f8e643df" /><Relationship Type="http://schemas.openxmlformats.org/officeDocument/2006/relationships/slide" Target="/ppt/slides/slide4.xml" Id="R027ab1c3d3084b4b" /><Relationship Type="http://schemas.openxmlformats.org/officeDocument/2006/relationships/slide" Target="/ppt/slides/slide5.xml" Id="R83fbb4a715bd4270" /><Relationship Type="http://schemas.openxmlformats.org/officeDocument/2006/relationships/slide" Target="/ppt/slides/slide6.xml" Id="R5701a48afc814c5f" /><Relationship Type="http://schemas.openxmlformats.org/officeDocument/2006/relationships/slide" Target="/ppt/slides/slide7.xml" Id="R7bfd3bccf2ee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f50165369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237c1ef64b58" /><Relationship Type="http://schemas.openxmlformats.org/officeDocument/2006/relationships/theme" Target="/ppt/slideMasters/theme/theme1.xml" Id="R1c9482ccc71f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4237c1ef6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06393d66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ac4233d1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cc244472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244489b5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adf41029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2e8a45ca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035478d19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GØBEL KURS- OG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MARI C NØRING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Munkerudkleiva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39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