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433b99025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e21a71a78499e"/>
  </p:sldMasterIdLst>
  <p:sldIdLst>
    <p:sldId xmlns:r="http://schemas.openxmlformats.org/officeDocument/2006/relationships" id="256" r:id="R5bd01accc65b43fd"/>
    <p:sldId xmlns:r="http://schemas.openxmlformats.org/officeDocument/2006/relationships" id="257" r:id="R65f271f90c2d4172"/>
    <p:sldId xmlns:r="http://schemas.openxmlformats.org/officeDocument/2006/relationships" id="258" r:id="Rdf51df4d8fa74c7b"/>
    <p:sldId xmlns:r="http://schemas.openxmlformats.org/officeDocument/2006/relationships" id="259" r:id="Rebeff5385ac94d5c"/>
    <p:sldId xmlns:r="http://schemas.openxmlformats.org/officeDocument/2006/relationships" id="260" r:id="R4f07744043af4220"/>
    <p:sldId xmlns:r="http://schemas.openxmlformats.org/officeDocument/2006/relationships" id="261" r:id="R35cb27482b884e1a"/>
    <p:sldId xmlns:r="http://schemas.openxmlformats.org/officeDocument/2006/relationships" id="262" r:id="R14d321628aab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e21a71a78499e" /><Relationship Type="http://schemas.openxmlformats.org/officeDocument/2006/relationships/slide" Target="/ppt/slides/slide1.xml" Id="R5bd01accc65b43fd" /><Relationship Type="http://schemas.openxmlformats.org/officeDocument/2006/relationships/slide" Target="/ppt/slides/slide2.xml" Id="R65f271f90c2d4172" /><Relationship Type="http://schemas.openxmlformats.org/officeDocument/2006/relationships/slide" Target="/ppt/slides/slide3.xml" Id="Rdf51df4d8fa74c7b" /><Relationship Type="http://schemas.openxmlformats.org/officeDocument/2006/relationships/slide" Target="/ppt/slides/slide4.xml" Id="Rebeff5385ac94d5c" /><Relationship Type="http://schemas.openxmlformats.org/officeDocument/2006/relationships/slide" Target="/ppt/slides/slide5.xml" Id="R4f07744043af4220" /><Relationship Type="http://schemas.openxmlformats.org/officeDocument/2006/relationships/slide" Target="/ppt/slides/slide6.xml" Id="R35cb27482b884e1a" /><Relationship Type="http://schemas.openxmlformats.org/officeDocument/2006/relationships/slide" Target="/ppt/slides/slide7.xml" Id="R14d321628aab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22835bb47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2ef3b33940ce" /><Relationship Type="http://schemas.openxmlformats.org/officeDocument/2006/relationships/theme" Target="/ppt/slideMasters/theme/theme1.xml" Id="Re1ba464b12f7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52ef3b339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9bb9f710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0dda2e93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df31b5bf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f7bfe7ae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2ea7bc66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d42c65ca8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8cc450280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