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73f8e171849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dea5d65b3b4d52"/>
  </p:sldMasterIdLst>
  <p:sldIdLst>
    <p:sldId xmlns:r="http://schemas.openxmlformats.org/officeDocument/2006/relationships" id="256" r:id="R003d8a841b9d4ff0"/>
    <p:sldId xmlns:r="http://schemas.openxmlformats.org/officeDocument/2006/relationships" id="257" r:id="Rcb20db4f6b394ba1"/>
    <p:sldId xmlns:r="http://schemas.openxmlformats.org/officeDocument/2006/relationships" id="258" r:id="R1d13229ed59a493b"/>
    <p:sldId xmlns:r="http://schemas.openxmlformats.org/officeDocument/2006/relationships" id="259" r:id="R3be1d3b74ef344f1"/>
    <p:sldId xmlns:r="http://schemas.openxmlformats.org/officeDocument/2006/relationships" id="260" r:id="Rd95b475563384946"/>
    <p:sldId xmlns:r="http://schemas.openxmlformats.org/officeDocument/2006/relationships" id="261" r:id="Rd315311cc3d2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ea5d65b3b4d52" /><Relationship Type="http://schemas.openxmlformats.org/officeDocument/2006/relationships/slide" Target="/ppt/slides/slide1.xml" Id="R003d8a841b9d4ff0" /><Relationship Type="http://schemas.openxmlformats.org/officeDocument/2006/relationships/slide" Target="/ppt/slides/slide2.xml" Id="Rcb20db4f6b394ba1" /><Relationship Type="http://schemas.openxmlformats.org/officeDocument/2006/relationships/slide" Target="/ppt/slides/slide3.xml" Id="R1d13229ed59a493b" /><Relationship Type="http://schemas.openxmlformats.org/officeDocument/2006/relationships/slide" Target="/ppt/slides/slide4.xml" Id="R3be1d3b74ef344f1" /><Relationship Type="http://schemas.openxmlformats.org/officeDocument/2006/relationships/slide" Target="/ppt/slides/slide5.xml" Id="Rd95b475563384946" /><Relationship Type="http://schemas.openxmlformats.org/officeDocument/2006/relationships/slide" Target="/ppt/slides/slide6.xml" Id="Rd315311cc3d2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d1b0eeda34f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af36b91ef4760" /><Relationship Type="http://schemas.openxmlformats.org/officeDocument/2006/relationships/theme" Target="/ppt/slideMasters/theme/theme1.xml" Id="Re910daa52369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af36b91ef47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f1f1d92a47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ff44fbdc243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845ef9519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1b2aa263f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095a41459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efebb6f3b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NAMDAL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57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helgenha@online.no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984 997 965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NAMDAL REGNSKAP AS</a:t>
            </a:r>
          </a:p>
        </p:txBody>
      </p:sp>
    </p:spTree>
  </p:cSld>
  <p:clrMapOvr>
    <a:masterClrMapping xmlns:a="http://schemas.openxmlformats.org/drawingml/2006/main"/>
  </p:clrMapOvr>
</p:sld>
</file>