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325d3477a34e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479cd32fcd4bdd"/>
  </p:sldMasterIdLst>
  <p:sldIdLst>
    <p:sldId xmlns:r="http://schemas.openxmlformats.org/officeDocument/2006/relationships" id="256" r:id="Rcea062b0f2254741"/>
    <p:sldId xmlns:r="http://schemas.openxmlformats.org/officeDocument/2006/relationships" id="257" r:id="R2084ac5163a445f0"/>
    <p:sldId xmlns:r="http://schemas.openxmlformats.org/officeDocument/2006/relationships" id="258" r:id="Rade51b3585ea4b99"/>
    <p:sldId xmlns:r="http://schemas.openxmlformats.org/officeDocument/2006/relationships" id="259" r:id="R34e47bea42a84a17"/>
    <p:sldId xmlns:r="http://schemas.openxmlformats.org/officeDocument/2006/relationships" id="260" r:id="R0f7ce25d07fb4d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479cd32fcd4bdd" /><Relationship Type="http://schemas.openxmlformats.org/officeDocument/2006/relationships/slide" Target="/ppt/slides/slide1.xml" Id="Rcea062b0f2254741" /><Relationship Type="http://schemas.openxmlformats.org/officeDocument/2006/relationships/slide" Target="/ppt/slides/slide2.xml" Id="R2084ac5163a445f0" /><Relationship Type="http://schemas.openxmlformats.org/officeDocument/2006/relationships/slide" Target="/ppt/slides/slide3.xml" Id="Rade51b3585ea4b99" /><Relationship Type="http://schemas.openxmlformats.org/officeDocument/2006/relationships/slide" Target="/ppt/slides/slide4.xml" Id="R34e47bea42a84a17" /><Relationship Type="http://schemas.openxmlformats.org/officeDocument/2006/relationships/slide" Target="/ppt/slides/slide5.xml" Id="R0f7ce25d07fb4d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7f32c42374f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0e0839c5c4a6a" /><Relationship Type="http://schemas.openxmlformats.org/officeDocument/2006/relationships/theme" Target="/ppt/slideMasters/theme/theme1.xml" Id="R9ad9e1fc5a794c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a0e0839c5c4a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6858a66ff46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e962404954b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fc1762f9142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31b601ce849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f1c9d9b4140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ANUND DYRUD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ANUND DYRUD ble etablert [år] og holder til i Gvarv.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Hørtevegen 327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3810 Gvarv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95 56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984 919 085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