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4f7cb67a84d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f477d76734c0c"/>
  </p:sldMasterIdLst>
  <p:sldIdLst>
    <p:sldId xmlns:r="http://schemas.openxmlformats.org/officeDocument/2006/relationships" id="256" r:id="Redba56dc0a46462c"/>
    <p:sldId xmlns:r="http://schemas.openxmlformats.org/officeDocument/2006/relationships" id="257" r:id="Red14439343334407"/>
    <p:sldId xmlns:r="http://schemas.openxmlformats.org/officeDocument/2006/relationships" id="258" r:id="Rcf5d4a8c033d4cb5"/>
    <p:sldId xmlns:r="http://schemas.openxmlformats.org/officeDocument/2006/relationships" id="259" r:id="R8691f0b457d044cc"/>
    <p:sldId xmlns:r="http://schemas.openxmlformats.org/officeDocument/2006/relationships" id="260" r:id="R9824c2df1d4849d6"/>
    <p:sldId xmlns:r="http://schemas.openxmlformats.org/officeDocument/2006/relationships" id="261" r:id="R7fc33f09d23c4473"/>
    <p:sldId xmlns:r="http://schemas.openxmlformats.org/officeDocument/2006/relationships" id="262" r:id="R28ff730b59b248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f477d76734c0c" /><Relationship Type="http://schemas.openxmlformats.org/officeDocument/2006/relationships/slide" Target="/ppt/slides/slide1.xml" Id="Redba56dc0a46462c" /><Relationship Type="http://schemas.openxmlformats.org/officeDocument/2006/relationships/slide" Target="/ppt/slides/slide2.xml" Id="Red14439343334407" /><Relationship Type="http://schemas.openxmlformats.org/officeDocument/2006/relationships/slide" Target="/ppt/slides/slide3.xml" Id="Rcf5d4a8c033d4cb5" /><Relationship Type="http://schemas.openxmlformats.org/officeDocument/2006/relationships/slide" Target="/ppt/slides/slide4.xml" Id="R8691f0b457d044cc" /><Relationship Type="http://schemas.openxmlformats.org/officeDocument/2006/relationships/slide" Target="/ppt/slides/slide5.xml" Id="R9824c2df1d4849d6" /><Relationship Type="http://schemas.openxmlformats.org/officeDocument/2006/relationships/slide" Target="/ppt/slides/slide6.xml" Id="R7fc33f09d23c4473" /><Relationship Type="http://schemas.openxmlformats.org/officeDocument/2006/relationships/slide" Target="/ppt/slides/slide7.xml" Id="R28ff730b59b248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3eebb85d82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628b251424ccf" /><Relationship Type="http://schemas.openxmlformats.org/officeDocument/2006/relationships/theme" Target="/ppt/slideMasters/theme/theme1.xml" Id="R2806ef227af847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e628b251424c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70780e16c4f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ff77dc509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56285455e44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e2fd1e1c44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b37a63faf4b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2f3b90848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7f847cc0f48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NOME REGNSKAP AS ble etablert [år] og holder til i Ulefoss.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3 767 620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1 079 929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G JØRGENSEN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Stårrvegen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3830 Ulefoss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42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984 861 826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NOME REGNSKAP AS</a:t>
            </a:r>
          </a:p>
        </p:txBody>
      </p:sp>
    </p:spTree>
  </p:cSld>
  <p:clrMapOvr>
    <a:masterClrMapping xmlns:a="http://schemas.openxmlformats.org/drawingml/2006/main"/>
  </p:clrMapOvr>
</p:sld>
</file>