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0d8f05913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8a748a434487d"/>
  </p:sldMasterIdLst>
  <p:sldIdLst>
    <p:sldId xmlns:r="http://schemas.openxmlformats.org/officeDocument/2006/relationships" id="256" r:id="R0f0b9ddde7d94582"/>
    <p:sldId xmlns:r="http://schemas.openxmlformats.org/officeDocument/2006/relationships" id="257" r:id="Rdf4578c3e6014b41"/>
    <p:sldId xmlns:r="http://schemas.openxmlformats.org/officeDocument/2006/relationships" id="258" r:id="R9540f6bd33c248ce"/>
    <p:sldId xmlns:r="http://schemas.openxmlformats.org/officeDocument/2006/relationships" id="259" r:id="R968d2d23f55b423e"/>
    <p:sldId xmlns:r="http://schemas.openxmlformats.org/officeDocument/2006/relationships" id="260" r:id="Rcdaf2ed327244ded"/>
    <p:sldId xmlns:r="http://schemas.openxmlformats.org/officeDocument/2006/relationships" id="261" r:id="R07a4127c5b72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8a748a434487d" /><Relationship Type="http://schemas.openxmlformats.org/officeDocument/2006/relationships/slide" Target="/ppt/slides/slide1.xml" Id="R0f0b9ddde7d94582" /><Relationship Type="http://schemas.openxmlformats.org/officeDocument/2006/relationships/slide" Target="/ppt/slides/slide2.xml" Id="Rdf4578c3e6014b41" /><Relationship Type="http://schemas.openxmlformats.org/officeDocument/2006/relationships/slide" Target="/ppt/slides/slide3.xml" Id="R9540f6bd33c248ce" /><Relationship Type="http://schemas.openxmlformats.org/officeDocument/2006/relationships/slide" Target="/ppt/slides/slide4.xml" Id="R968d2d23f55b423e" /><Relationship Type="http://schemas.openxmlformats.org/officeDocument/2006/relationships/slide" Target="/ppt/slides/slide5.xml" Id="Rcdaf2ed327244ded" /><Relationship Type="http://schemas.openxmlformats.org/officeDocument/2006/relationships/slide" Target="/ppt/slides/slide6.xml" Id="R07a4127c5b72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6a935909d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46cb8be64b09" /><Relationship Type="http://schemas.openxmlformats.org/officeDocument/2006/relationships/theme" Target="/ppt/slideMasters/theme/theme1.xml" Id="Re3d25574253c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246cb8be6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2b6946ca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0fd02481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e9d7237c1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72551b12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ae84a11a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1cf3d9b9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