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e2ab318ff04f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f09346275b4bb7"/>
  </p:sldMasterIdLst>
  <p:sldIdLst>
    <p:sldId xmlns:r="http://schemas.openxmlformats.org/officeDocument/2006/relationships" id="256" r:id="Ra8e86d9634fa4701"/>
    <p:sldId xmlns:r="http://schemas.openxmlformats.org/officeDocument/2006/relationships" id="257" r:id="R27b0b7e6ae344e1a"/>
    <p:sldId xmlns:r="http://schemas.openxmlformats.org/officeDocument/2006/relationships" id="258" r:id="R294b12093c704ef0"/>
    <p:sldId xmlns:r="http://schemas.openxmlformats.org/officeDocument/2006/relationships" id="259" r:id="R3df9ba3b326e4ea5"/>
    <p:sldId xmlns:r="http://schemas.openxmlformats.org/officeDocument/2006/relationships" id="260" r:id="R8823fa8975154142"/>
    <p:sldId xmlns:r="http://schemas.openxmlformats.org/officeDocument/2006/relationships" id="261" r:id="R384c16bf21854d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09346275b4bb7" /><Relationship Type="http://schemas.openxmlformats.org/officeDocument/2006/relationships/slide" Target="/ppt/slides/slide1.xml" Id="Ra8e86d9634fa4701" /><Relationship Type="http://schemas.openxmlformats.org/officeDocument/2006/relationships/slide" Target="/ppt/slides/slide2.xml" Id="R27b0b7e6ae344e1a" /><Relationship Type="http://schemas.openxmlformats.org/officeDocument/2006/relationships/slide" Target="/ppt/slides/slide3.xml" Id="R294b12093c704ef0" /><Relationship Type="http://schemas.openxmlformats.org/officeDocument/2006/relationships/slide" Target="/ppt/slides/slide4.xml" Id="R3df9ba3b326e4ea5" /><Relationship Type="http://schemas.openxmlformats.org/officeDocument/2006/relationships/slide" Target="/ppt/slides/slide5.xml" Id="R8823fa8975154142" /><Relationship Type="http://schemas.openxmlformats.org/officeDocument/2006/relationships/slide" Target="/ppt/slides/slide6.xml" Id="R384c16bf21854d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09694f1f2e46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4955663c3432a" /><Relationship Type="http://schemas.openxmlformats.org/officeDocument/2006/relationships/theme" Target="/ppt/slideMasters/theme/theme1.xml" Id="R1bd0bb4a7fbb4b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94955663c343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4b77aefde49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53de4a6b040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12b4376b543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f92be541a4b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2ffd267bc47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7e792301846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BANK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DNB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984 851 006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