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15251ccc824f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31e465ec2f464d"/>
  </p:sldMasterIdLst>
  <p:sldIdLst>
    <p:sldId xmlns:r="http://schemas.openxmlformats.org/officeDocument/2006/relationships" id="256" r:id="Rfb3ea54fc04446ac"/>
    <p:sldId xmlns:r="http://schemas.openxmlformats.org/officeDocument/2006/relationships" id="257" r:id="Rd2fd96c38de84eef"/>
    <p:sldId xmlns:r="http://schemas.openxmlformats.org/officeDocument/2006/relationships" id="258" r:id="Rae4d6722327a4626"/>
    <p:sldId xmlns:r="http://schemas.openxmlformats.org/officeDocument/2006/relationships" id="259" r:id="R1b6cfb583a9049c0"/>
    <p:sldId xmlns:r="http://schemas.openxmlformats.org/officeDocument/2006/relationships" id="260" r:id="R7fb0075a216b464a"/>
    <p:sldId xmlns:r="http://schemas.openxmlformats.org/officeDocument/2006/relationships" id="261" r:id="R0bc0afd258e74b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31e465ec2f464d" /><Relationship Type="http://schemas.openxmlformats.org/officeDocument/2006/relationships/slide" Target="/ppt/slides/slide1.xml" Id="Rfb3ea54fc04446ac" /><Relationship Type="http://schemas.openxmlformats.org/officeDocument/2006/relationships/slide" Target="/ppt/slides/slide2.xml" Id="Rd2fd96c38de84eef" /><Relationship Type="http://schemas.openxmlformats.org/officeDocument/2006/relationships/slide" Target="/ppt/slides/slide3.xml" Id="Rae4d6722327a4626" /><Relationship Type="http://schemas.openxmlformats.org/officeDocument/2006/relationships/slide" Target="/ppt/slides/slide4.xml" Id="R1b6cfb583a9049c0" /><Relationship Type="http://schemas.openxmlformats.org/officeDocument/2006/relationships/slide" Target="/ppt/slides/slide5.xml" Id="R7fb0075a216b464a" /><Relationship Type="http://schemas.openxmlformats.org/officeDocument/2006/relationships/slide" Target="/ppt/slides/slide6.xml" Id="R0bc0afd258e74b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cdf92d4254a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99e833ff84501" /><Relationship Type="http://schemas.openxmlformats.org/officeDocument/2006/relationships/theme" Target="/ppt/slideMasters/theme/theme1.xml" Id="R65a6fe4cc25c47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999e833ff845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953f0197448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7b316a16e46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5adefa35a4d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e4d379d4543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35b7922d843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5ee0d0b394f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BANK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984 851 006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