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61f1291143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cac517bfe34ca0"/>
  </p:sldMasterIdLst>
  <p:sldIdLst>
    <p:sldId xmlns:r="http://schemas.openxmlformats.org/officeDocument/2006/relationships" id="256" r:id="R972b0edba6f24b53"/>
    <p:sldId xmlns:r="http://schemas.openxmlformats.org/officeDocument/2006/relationships" id="257" r:id="R7cde0ed6a39a4fd9"/>
    <p:sldId xmlns:r="http://schemas.openxmlformats.org/officeDocument/2006/relationships" id="258" r:id="R0a099bba311341dd"/>
    <p:sldId xmlns:r="http://schemas.openxmlformats.org/officeDocument/2006/relationships" id="259" r:id="Raba08fb0b38443d8"/>
    <p:sldId xmlns:r="http://schemas.openxmlformats.org/officeDocument/2006/relationships" id="260" r:id="R99b13b88688b412a"/>
    <p:sldId xmlns:r="http://schemas.openxmlformats.org/officeDocument/2006/relationships" id="261" r:id="R29219f751b9046b2"/>
    <p:sldId xmlns:r="http://schemas.openxmlformats.org/officeDocument/2006/relationships" id="262" r:id="R18649ac77d12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ac517bfe34ca0" /><Relationship Type="http://schemas.openxmlformats.org/officeDocument/2006/relationships/slide" Target="/ppt/slides/slide1.xml" Id="R972b0edba6f24b53" /><Relationship Type="http://schemas.openxmlformats.org/officeDocument/2006/relationships/slide" Target="/ppt/slides/slide2.xml" Id="R7cde0ed6a39a4fd9" /><Relationship Type="http://schemas.openxmlformats.org/officeDocument/2006/relationships/slide" Target="/ppt/slides/slide3.xml" Id="R0a099bba311341dd" /><Relationship Type="http://schemas.openxmlformats.org/officeDocument/2006/relationships/slide" Target="/ppt/slides/slide4.xml" Id="Raba08fb0b38443d8" /><Relationship Type="http://schemas.openxmlformats.org/officeDocument/2006/relationships/slide" Target="/ppt/slides/slide5.xml" Id="R99b13b88688b412a" /><Relationship Type="http://schemas.openxmlformats.org/officeDocument/2006/relationships/slide" Target="/ppt/slides/slide6.xml" Id="R29219f751b9046b2" /><Relationship Type="http://schemas.openxmlformats.org/officeDocument/2006/relationships/slide" Target="/ppt/slides/slide7.xml" Id="R18649ac77d12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ddad8460974b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3bf221992434f" /><Relationship Type="http://schemas.openxmlformats.org/officeDocument/2006/relationships/theme" Target="/ppt/slideMasters/theme/theme1.xml" Id="R29c320b80373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e3bf22199243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e971c4ba345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33b8afe9e44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34c1ecd5c44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2c1432da944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a2aa4d69147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257be5a564f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05dbc2682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REVISJONSKOMPANIET MIDT-NORGE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REVISJONSKOMPANIET MIDT-NORGE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30 637 005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474 765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3 224 292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13 011 567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REVISJONSSENTRALEN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FJØRTOFT OVE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FORSMO TROND MORTEN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GEIR JOHAN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LANDRØ MARIT OVERBY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HUSE EDEL ANN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Sluppenvegen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84 45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www.revisjonskompaniet.no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984 845 499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REVISJONSKOMPANIET MIDT-NORGE AS</a:t>
            </a:r>
          </a:p>
        </p:txBody>
      </p:sp>
    </p:spTree>
  </p:cSld>
  <p:clrMapOvr>
    <a:masterClrMapping xmlns:a="http://schemas.openxmlformats.org/drawingml/2006/main"/>
  </p:clrMapOvr>
</p:sld>
</file>