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1faa6ae56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3238710fa4cb6"/>
  </p:sldMasterIdLst>
  <p:sldIdLst>
    <p:sldId xmlns:r="http://schemas.openxmlformats.org/officeDocument/2006/relationships" id="256" r:id="R68e7739e880d4434"/>
    <p:sldId xmlns:r="http://schemas.openxmlformats.org/officeDocument/2006/relationships" id="257" r:id="Rd9b07be8c5d648a4"/>
    <p:sldId xmlns:r="http://schemas.openxmlformats.org/officeDocument/2006/relationships" id="258" r:id="Ra77d3eca04184105"/>
    <p:sldId xmlns:r="http://schemas.openxmlformats.org/officeDocument/2006/relationships" id="259" r:id="Rc259fa49db2e4649"/>
    <p:sldId xmlns:r="http://schemas.openxmlformats.org/officeDocument/2006/relationships" id="260" r:id="R8497f97071c447ae"/>
    <p:sldId xmlns:r="http://schemas.openxmlformats.org/officeDocument/2006/relationships" id="261" r:id="R5d270eae1e66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3238710fa4cb6" /><Relationship Type="http://schemas.openxmlformats.org/officeDocument/2006/relationships/slide" Target="/ppt/slides/slide1.xml" Id="R68e7739e880d4434" /><Relationship Type="http://schemas.openxmlformats.org/officeDocument/2006/relationships/slide" Target="/ppt/slides/slide2.xml" Id="Rd9b07be8c5d648a4" /><Relationship Type="http://schemas.openxmlformats.org/officeDocument/2006/relationships/slide" Target="/ppt/slides/slide3.xml" Id="Ra77d3eca04184105" /><Relationship Type="http://schemas.openxmlformats.org/officeDocument/2006/relationships/slide" Target="/ppt/slides/slide4.xml" Id="Rc259fa49db2e4649" /><Relationship Type="http://schemas.openxmlformats.org/officeDocument/2006/relationships/slide" Target="/ppt/slides/slide5.xml" Id="R8497f97071c447ae" /><Relationship Type="http://schemas.openxmlformats.org/officeDocument/2006/relationships/slide" Target="/ppt/slides/slide6.xml" Id="R5d270eae1e66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5d3c64c45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0b1adaad4c4f" /><Relationship Type="http://schemas.openxmlformats.org/officeDocument/2006/relationships/theme" Target="/ppt/slideMasters/theme/theme1.xml" Id="R1ef40a1e829d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60b1adaad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b3d9b7c5e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4d4fdba0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6861ec60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579cecc0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ba21ef33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9f4863a68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