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d01d67f05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d169db8924600"/>
  </p:sldMasterIdLst>
  <p:sldIdLst>
    <p:sldId xmlns:r="http://schemas.openxmlformats.org/officeDocument/2006/relationships" id="256" r:id="Rec081816c99f481a"/>
    <p:sldId xmlns:r="http://schemas.openxmlformats.org/officeDocument/2006/relationships" id="257" r:id="Ra67e77410d574621"/>
    <p:sldId xmlns:r="http://schemas.openxmlformats.org/officeDocument/2006/relationships" id="258" r:id="R1061fb8d76084d8d"/>
    <p:sldId xmlns:r="http://schemas.openxmlformats.org/officeDocument/2006/relationships" id="259" r:id="R586790e455664bad"/>
    <p:sldId xmlns:r="http://schemas.openxmlformats.org/officeDocument/2006/relationships" id="260" r:id="Ree0a88ba01914c19"/>
    <p:sldId xmlns:r="http://schemas.openxmlformats.org/officeDocument/2006/relationships" id="261" r:id="R07d7e573f6864ab6"/>
    <p:sldId xmlns:r="http://schemas.openxmlformats.org/officeDocument/2006/relationships" id="262" r:id="Rd51b74ab894a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d169db8924600" /><Relationship Type="http://schemas.openxmlformats.org/officeDocument/2006/relationships/slide" Target="/ppt/slides/slide1.xml" Id="Rec081816c99f481a" /><Relationship Type="http://schemas.openxmlformats.org/officeDocument/2006/relationships/slide" Target="/ppt/slides/slide2.xml" Id="Ra67e77410d574621" /><Relationship Type="http://schemas.openxmlformats.org/officeDocument/2006/relationships/slide" Target="/ppt/slides/slide3.xml" Id="R1061fb8d76084d8d" /><Relationship Type="http://schemas.openxmlformats.org/officeDocument/2006/relationships/slide" Target="/ppt/slides/slide4.xml" Id="R586790e455664bad" /><Relationship Type="http://schemas.openxmlformats.org/officeDocument/2006/relationships/slide" Target="/ppt/slides/slide5.xml" Id="Ree0a88ba01914c19" /><Relationship Type="http://schemas.openxmlformats.org/officeDocument/2006/relationships/slide" Target="/ppt/slides/slide6.xml" Id="R07d7e573f6864ab6" /><Relationship Type="http://schemas.openxmlformats.org/officeDocument/2006/relationships/slide" Target="/ppt/slides/slide7.xml" Id="Rd51b74ab894a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4bd04903d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195eeafc4a31" /><Relationship Type="http://schemas.openxmlformats.org/officeDocument/2006/relationships/theme" Target="/ppt/slideMasters/theme/theme1.xml" Id="R9a37e846aed1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1195eeafc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4caa9469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8ab971fe8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ca8d5d3c8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6f9dd3da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2c67b234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f48c6759d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4c49481f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ATLE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