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c3ef129204e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bdfa653284e53"/>
  </p:sldMasterIdLst>
  <p:sldIdLst>
    <p:sldId xmlns:r="http://schemas.openxmlformats.org/officeDocument/2006/relationships" id="256" r:id="R203b0b7ab3174dfd"/>
    <p:sldId xmlns:r="http://schemas.openxmlformats.org/officeDocument/2006/relationships" id="257" r:id="Ra15036df2ba1447a"/>
    <p:sldId xmlns:r="http://schemas.openxmlformats.org/officeDocument/2006/relationships" id="258" r:id="Rdaae8ca5c00841b1"/>
    <p:sldId xmlns:r="http://schemas.openxmlformats.org/officeDocument/2006/relationships" id="259" r:id="R79bfd724e94a41a8"/>
    <p:sldId xmlns:r="http://schemas.openxmlformats.org/officeDocument/2006/relationships" id="260" r:id="R4ab7db1bc5864e62"/>
    <p:sldId xmlns:r="http://schemas.openxmlformats.org/officeDocument/2006/relationships" id="261" r:id="R485bb172db5b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bdfa653284e53" /><Relationship Type="http://schemas.openxmlformats.org/officeDocument/2006/relationships/slide" Target="/ppt/slides/slide1.xml" Id="R203b0b7ab3174dfd" /><Relationship Type="http://schemas.openxmlformats.org/officeDocument/2006/relationships/slide" Target="/ppt/slides/slide2.xml" Id="Ra15036df2ba1447a" /><Relationship Type="http://schemas.openxmlformats.org/officeDocument/2006/relationships/slide" Target="/ppt/slides/slide3.xml" Id="Rdaae8ca5c00841b1" /><Relationship Type="http://schemas.openxmlformats.org/officeDocument/2006/relationships/slide" Target="/ppt/slides/slide4.xml" Id="R79bfd724e94a41a8" /><Relationship Type="http://schemas.openxmlformats.org/officeDocument/2006/relationships/slide" Target="/ppt/slides/slide5.xml" Id="R4ab7db1bc5864e62" /><Relationship Type="http://schemas.openxmlformats.org/officeDocument/2006/relationships/slide" Target="/ppt/slides/slide6.xml" Id="R485bb172db5b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9335ebc17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c4d89e1774bb6" /><Relationship Type="http://schemas.openxmlformats.org/officeDocument/2006/relationships/theme" Target="/ppt/slideMasters/theme/theme1.xml" Id="Rb04d36380938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c4d89e177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cab81b1c0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3f361bec0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7924b6d7244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9719d7e0f43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1729f402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e82e57c7b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DELTA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Fløvegen 707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984 818 769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