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15245f38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a536b360244f5"/>
  </p:sldMasterIdLst>
  <p:sldIdLst>
    <p:sldId xmlns:r="http://schemas.openxmlformats.org/officeDocument/2006/relationships" id="256" r:id="Rf454786f164d43eb"/>
    <p:sldId xmlns:r="http://schemas.openxmlformats.org/officeDocument/2006/relationships" id="257" r:id="Rdd4eed08677746a9"/>
    <p:sldId xmlns:r="http://schemas.openxmlformats.org/officeDocument/2006/relationships" id="258" r:id="R113ae1a0c6c145d0"/>
    <p:sldId xmlns:r="http://schemas.openxmlformats.org/officeDocument/2006/relationships" id="259" r:id="R52cf1fc2067f4803"/>
    <p:sldId xmlns:r="http://schemas.openxmlformats.org/officeDocument/2006/relationships" id="260" r:id="Refc146f34c2e4221"/>
    <p:sldId xmlns:r="http://schemas.openxmlformats.org/officeDocument/2006/relationships" id="261" r:id="Rf70f43ea2f894bf2"/>
    <p:sldId xmlns:r="http://schemas.openxmlformats.org/officeDocument/2006/relationships" id="262" r:id="Re47e5e639f94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a536b360244f5" /><Relationship Type="http://schemas.openxmlformats.org/officeDocument/2006/relationships/slide" Target="/ppt/slides/slide1.xml" Id="Rf454786f164d43eb" /><Relationship Type="http://schemas.openxmlformats.org/officeDocument/2006/relationships/slide" Target="/ppt/slides/slide2.xml" Id="Rdd4eed08677746a9" /><Relationship Type="http://schemas.openxmlformats.org/officeDocument/2006/relationships/slide" Target="/ppt/slides/slide3.xml" Id="R113ae1a0c6c145d0" /><Relationship Type="http://schemas.openxmlformats.org/officeDocument/2006/relationships/slide" Target="/ppt/slides/slide4.xml" Id="R52cf1fc2067f4803" /><Relationship Type="http://schemas.openxmlformats.org/officeDocument/2006/relationships/slide" Target="/ppt/slides/slide5.xml" Id="Refc146f34c2e4221" /><Relationship Type="http://schemas.openxmlformats.org/officeDocument/2006/relationships/slide" Target="/ppt/slides/slide6.xml" Id="Rf70f43ea2f894bf2" /><Relationship Type="http://schemas.openxmlformats.org/officeDocument/2006/relationships/slide" Target="/ppt/slides/slide7.xml" Id="Re47e5e639f94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3cca457a6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384d28994f1a" /><Relationship Type="http://schemas.openxmlformats.org/officeDocument/2006/relationships/theme" Target="/ppt/slideMasters/theme/theme1.xml" Id="R230bb644c549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1384d2899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95f8a62c0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a68a4075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73f008f7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e3b7e0dd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da3a0e26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0cd81334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23d9d78e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