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522a0d32780488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cdba4fba3a84877"/>
  </p:sldMasterIdLst>
  <p:sldIdLst>
    <p:sldId xmlns:r="http://schemas.openxmlformats.org/officeDocument/2006/relationships" id="256" r:id="Reed18022b05f4b9b"/>
    <p:sldId xmlns:r="http://schemas.openxmlformats.org/officeDocument/2006/relationships" id="257" r:id="R5f4a305f60664ab0"/>
    <p:sldId xmlns:r="http://schemas.openxmlformats.org/officeDocument/2006/relationships" id="258" r:id="Rdd0afc6ae4c84d1c"/>
    <p:sldId xmlns:r="http://schemas.openxmlformats.org/officeDocument/2006/relationships" id="259" r:id="Rb91ee680a5a14242"/>
    <p:sldId xmlns:r="http://schemas.openxmlformats.org/officeDocument/2006/relationships" id="260" r:id="Rb559ef256af348b7"/>
    <p:sldId xmlns:r="http://schemas.openxmlformats.org/officeDocument/2006/relationships" id="261" r:id="R7f8fc97e73544609"/>
    <p:sldId xmlns:r="http://schemas.openxmlformats.org/officeDocument/2006/relationships" id="262" r:id="Rc2ba059101614a9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dba4fba3a84877" /><Relationship Type="http://schemas.openxmlformats.org/officeDocument/2006/relationships/slide" Target="/ppt/slides/slide1.xml" Id="Reed18022b05f4b9b" /><Relationship Type="http://schemas.openxmlformats.org/officeDocument/2006/relationships/slide" Target="/ppt/slides/slide2.xml" Id="R5f4a305f60664ab0" /><Relationship Type="http://schemas.openxmlformats.org/officeDocument/2006/relationships/slide" Target="/ppt/slides/slide3.xml" Id="Rdd0afc6ae4c84d1c" /><Relationship Type="http://schemas.openxmlformats.org/officeDocument/2006/relationships/slide" Target="/ppt/slides/slide4.xml" Id="Rb91ee680a5a14242" /><Relationship Type="http://schemas.openxmlformats.org/officeDocument/2006/relationships/slide" Target="/ppt/slides/slide5.xml" Id="Rb559ef256af348b7" /><Relationship Type="http://schemas.openxmlformats.org/officeDocument/2006/relationships/slide" Target="/ppt/slides/slide6.xml" Id="R7f8fc97e73544609" /><Relationship Type="http://schemas.openxmlformats.org/officeDocument/2006/relationships/slide" Target="/ppt/slides/slide7.xml" Id="Rc2ba059101614a9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042d67dab341e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c1827181894630" /><Relationship Type="http://schemas.openxmlformats.org/officeDocument/2006/relationships/theme" Target="/ppt/slideMasters/theme/theme1.xml" Id="R891b19a190cc4a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c182718189463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9dbab56ca249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c751e576634f0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4d746b930e407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d1e5378a0f4f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05d55dcc324bd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d91efb07d646e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8e3a3ae1ed4e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MULTITEK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MULTITEK AS ble etablert [år] og holder til i Breistein.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−5 258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16 895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4 223 356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4 235 874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FRANK RASMUSSEN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Breisteinvegen 174B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5111 Breistein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19 48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frank@compute.no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www.compute.no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984 748 469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