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efdbbfb4d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c10adc90d4fb1"/>
  </p:sldMasterIdLst>
  <p:sldIdLst>
    <p:sldId xmlns:r="http://schemas.openxmlformats.org/officeDocument/2006/relationships" id="256" r:id="R00824a7e09b74a7b"/>
    <p:sldId xmlns:r="http://schemas.openxmlformats.org/officeDocument/2006/relationships" id="257" r:id="Rcd84bcf32232465a"/>
    <p:sldId xmlns:r="http://schemas.openxmlformats.org/officeDocument/2006/relationships" id="258" r:id="R02f8ada63e0d4600"/>
    <p:sldId xmlns:r="http://schemas.openxmlformats.org/officeDocument/2006/relationships" id="259" r:id="R7de8f85664434898"/>
    <p:sldId xmlns:r="http://schemas.openxmlformats.org/officeDocument/2006/relationships" id="260" r:id="R51cf593a914d4a31"/>
    <p:sldId xmlns:r="http://schemas.openxmlformats.org/officeDocument/2006/relationships" id="261" r:id="R7de08fd97d764022"/>
    <p:sldId xmlns:r="http://schemas.openxmlformats.org/officeDocument/2006/relationships" id="262" r:id="R79c1bea29448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c10adc90d4fb1" /><Relationship Type="http://schemas.openxmlformats.org/officeDocument/2006/relationships/slide" Target="/ppt/slides/slide1.xml" Id="R00824a7e09b74a7b" /><Relationship Type="http://schemas.openxmlformats.org/officeDocument/2006/relationships/slide" Target="/ppt/slides/slide2.xml" Id="Rcd84bcf32232465a" /><Relationship Type="http://schemas.openxmlformats.org/officeDocument/2006/relationships/slide" Target="/ppt/slides/slide3.xml" Id="R02f8ada63e0d4600" /><Relationship Type="http://schemas.openxmlformats.org/officeDocument/2006/relationships/slide" Target="/ppt/slides/slide4.xml" Id="R7de8f85664434898" /><Relationship Type="http://schemas.openxmlformats.org/officeDocument/2006/relationships/slide" Target="/ppt/slides/slide5.xml" Id="R51cf593a914d4a31" /><Relationship Type="http://schemas.openxmlformats.org/officeDocument/2006/relationships/slide" Target="/ppt/slides/slide6.xml" Id="R7de08fd97d764022" /><Relationship Type="http://schemas.openxmlformats.org/officeDocument/2006/relationships/slide" Target="/ppt/slides/slide7.xml" Id="R79c1bea29448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bcbea6489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fd5a86694761" /><Relationship Type="http://schemas.openxmlformats.org/officeDocument/2006/relationships/theme" Target="/ppt/slideMasters/theme/theme1.xml" Id="R88ad9bda0746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0fd5a8669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2ba68a66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11bfa3a3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6b263554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0c466878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eec05ef7e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afd23b9d3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95e57f2b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