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f56ed5beb240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e28d42469e4521"/>
  </p:sldMasterIdLst>
  <p:sldIdLst>
    <p:sldId xmlns:r="http://schemas.openxmlformats.org/officeDocument/2006/relationships" id="256" r:id="R0214927ee9ce4931"/>
    <p:sldId xmlns:r="http://schemas.openxmlformats.org/officeDocument/2006/relationships" id="257" r:id="R913c367d9f2d4e67"/>
    <p:sldId xmlns:r="http://schemas.openxmlformats.org/officeDocument/2006/relationships" id="258" r:id="R85bb99ed851e4c58"/>
    <p:sldId xmlns:r="http://schemas.openxmlformats.org/officeDocument/2006/relationships" id="259" r:id="R2fe072dff8e040a3"/>
    <p:sldId xmlns:r="http://schemas.openxmlformats.org/officeDocument/2006/relationships" id="260" r:id="R22e1eb6d3afb4bf3"/>
    <p:sldId xmlns:r="http://schemas.openxmlformats.org/officeDocument/2006/relationships" id="261" r:id="Ra849291ec80942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e28d42469e4521" /><Relationship Type="http://schemas.openxmlformats.org/officeDocument/2006/relationships/slide" Target="/ppt/slides/slide1.xml" Id="R0214927ee9ce4931" /><Relationship Type="http://schemas.openxmlformats.org/officeDocument/2006/relationships/slide" Target="/ppt/slides/slide2.xml" Id="R913c367d9f2d4e67" /><Relationship Type="http://schemas.openxmlformats.org/officeDocument/2006/relationships/slide" Target="/ppt/slides/slide3.xml" Id="R85bb99ed851e4c58" /><Relationship Type="http://schemas.openxmlformats.org/officeDocument/2006/relationships/slide" Target="/ppt/slides/slide4.xml" Id="R2fe072dff8e040a3" /><Relationship Type="http://schemas.openxmlformats.org/officeDocument/2006/relationships/slide" Target="/ppt/slides/slide5.xml" Id="R22e1eb6d3afb4bf3" /><Relationship Type="http://schemas.openxmlformats.org/officeDocument/2006/relationships/slide" Target="/ppt/slides/slide6.xml" Id="Ra849291ec80942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6a9bbeb71f44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98e3bc91845aa" /><Relationship Type="http://schemas.openxmlformats.org/officeDocument/2006/relationships/theme" Target="/ppt/slideMasters/theme/theme1.xml" Id="R608057b06a7b4a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b98e3bc91845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3060e525b4c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28db00cb04f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bc818d9f24d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547faac964b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c6266994342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77b52cde24a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FRISIKT 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Ringsakervegen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2383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35 96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984 734 387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